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1"/>
  </p:sldMasterIdLst>
  <p:notesMasterIdLst>
    <p:notesMasterId r:id="rId30"/>
  </p:notesMasterIdLst>
  <p:sldIdLst>
    <p:sldId id="258" r:id="rId2"/>
    <p:sldId id="257" r:id="rId3"/>
    <p:sldId id="290" r:id="rId4"/>
    <p:sldId id="288" r:id="rId5"/>
    <p:sldId id="289" r:id="rId6"/>
    <p:sldId id="291" r:id="rId7"/>
    <p:sldId id="292" r:id="rId8"/>
    <p:sldId id="293" r:id="rId9"/>
    <p:sldId id="298" r:id="rId10"/>
    <p:sldId id="299" r:id="rId11"/>
    <p:sldId id="300" r:id="rId12"/>
    <p:sldId id="312" r:id="rId13"/>
    <p:sldId id="313" r:id="rId14"/>
    <p:sldId id="294" r:id="rId15"/>
    <p:sldId id="295" r:id="rId16"/>
    <p:sldId id="296" r:id="rId17"/>
    <p:sldId id="297" r:id="rId18"/>
    <p:sldId id="301" r:id="rId19"/>
    <p:sldId id="303" r:id="rId20"/>
    <p:sldId id="302" r:id="rId21"/>
    <p:sldId id="310" r:id="rId22"/>
    <p:sldId id="304" r:id="rId23"/>
    <p:sldId id="307" r:id="rId24"/>
    <p:sldId id="308" r:id="rId25"/>
    <p:sldId id="311" r:id="rId26"/>
    <p:sldId id="306" r:id="rId27"/>
    <p:sldId id="309" r:id="rId28"/>
    <p:sldId id="305" r:id="rId2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B6E51-A2F3-42A1-9FDB-E562F31F24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D7284C32-EBD4-4461-9959-D5A3D096D15B}">
      <dgm:prSet phldrT="[テキスト]"/>
      <dgm:spPr/>
      <dgm:t>
        <a:bodyPr/>
        <a:lstStyle/>
        <a:p>
          <a:r>
            <a:rPr kumimoji="1" lang="ja-JP" altLang="en-US" dirty="0" smtClean="0"/>
            <a:t>親</a:t>
          </a:r>
          <a:endParaRPr kumimoji="1" lang="ja-JP" altLang="en-US" dirty="0"/>
        </a:p>
      </dgm:t>
    </dgm:pt>
    <dgm:pt modelId="{EB55A6FD-1161-4FD5-BBDF-C082897886C9}" type="parTrans" cxnId="{7C2E9C02-42A1-4176-AB7A-61E5593E2008}">
      <dgm:prSet/>
      <dgm:spPr/>
      <dgm:t>
        <a:bodyPr/>
        <a:lstStyle/>
        <a:p>
          <a:endParaRPr kumimoji="1" lang="ja-JP" altLang="en-US"/>
        </a:p>
      </dgm:t>
    </dgm:pt>
    <dgm:pt modelId="{7A168F65-0F50-4509-9769-714AF43E0482}" type="sibTrans" cxnId="{7C2E9C02-42A1-4176-AB7A-61E5593E2008}">
      <dgm:prSet/>
      <dgm:spPr/>
      <dgm:t>
        <a:bodyPr/>
        <a:lstStyle/>
        <a:p>
          <a:endParaRPr kumimoji="1" lang="ja-JP" altLang="en-US"/>
        </a:p>
      </dgm:t>
    </dgm:pt>
    <dgm:pt modelId="{C7954AA6-35AD-4AD6-B122-29F8C2ECF209}">
      <dgm:prSet phldrT="[テキスト]"/>
      <dgm:spPr/>
      <dgm:t>
        <a:bodyPr/>
        <a:lstStyle/>
        <a:p>
          <a:r>
            <a:rPr kumimoji="1" lang="ja-JP" altLang="en-US" dirty="0" smtClean="0"/>
            <a:t>子</a:t>
          </a:r>
          <a:endParaRPr kumimoji="1" lang="ja-JP" altLang="en-US" dirty="0"/>
        </a:p>
      </dgm:t>
    </dgm:pt>
    <dgm:pt modelId="{13FF448F-B68C-4291-BE79-030C646EEF3F}" type="parTrans" cxnId="{F025E9A6-A2FC-4959-AEE0-601C5CB9E400}">
      <dgm:prSet/>
      <dgm:spPr/>
      <dgm:t>
        <a:bodyPr/>
        <a:lstStyle/>
        <a:p>
          <a:endParaRPr kumimoji="1" lang="ja-JP" altLang="en-US"/>
        </a:p>
      </dgm:t>
    </dgm:pt>
    <dgm:pt modelId="{88EAA4F0-616F-4C1A-8B58-B90DF4DBC10A}" type="sibTrans" cxnId="{F025E9A6-A2FC-4959-AEE0-601C5CB9E400}">
      <dgm:prSet/>
      <dgm:spPr/>
      <dgm:t>
        <a:bodyPr/>
        <a:lstStyle/>
        <a:p>
          <a:endParaRPr kumimoji="1" lang="ja-JP" altLang="en-US"/>
        </a:p>
      </dgm:t>
    </dgm:pt>
    <dgm:pt modelId="{DD4E6FAB-98CA-4934-AED3-51C3E2751F78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D060B728-84C0-4032-AFAB-A406C7734348}" type="parTrans" cxnId="{21499405-E5D8-48B3-95B5-440ECF302B33}">
      <dgm:prSet/>
      <dgm:spPr/>
      <dgm:t>
        <a:bodyPr/>
        <a:lstStyle/>
        <a:p>
          <a:endParaRPr kumimoji="1" lang="ja-JP" altLang="en-US"/>
        </a:p>
      </dgm:t>
    </dgm:pt>
    <dgm:pt modelId="{DF61D5E6-679F-4B62-BBCE-18ED0A083763}" type="sibTrans" cxnId="{21499405-E5D8-48B3-95B5-440ECF302B33}">
      <dgm:prSet/>
      <dgm:spPr/>
      <dgm:t>
        <a:bodyPr/>
        <a:lstStyle/>
        <a:p>
          <a:endParaRPr kumimoji="1" lang="ja-JP" altLang="en-US"/>
        </a:p>
      </dgm:t>
    </dgm:pt>
    <dgm:pt modelId="{A78757CE-8E84-4A0B-A32C-B24FE9F4C9F4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8063BB06-1514-475D-BFDC-6AC8416002C3}" type="parTrans" cxnId="{5430C882-1A21-4097-99CB-2C5DA2D1033F}">
      <dgm:prSet/>
      <dgm:spPr/>
      <dgm:t>
        <a:bodyPr/>
        <a:lstStyle/>
        <a:p>
          <a:endParaRPr kumimoji="1" lang="ja-JP" altLang="en-US"/>
        </a:p>
      </dgm:t>
    </dgm:pt>
    <dgm:pt modelId="{F23286C3-F9F6-4D69-8857-8510B8D930F7}" type="sibTrans" cxnId="{5430C882-1A21-4097-99CB-2C5DA2D1033F}">
      <dgm:prSet/>
      <dgm:spPr/>
      <dgm:t>
        <a:bodyPr/>
        <a:lstStyle/>
        <a:p>
          <a:endParaRPr kumimoji="1" lang="ja-JP" altLang="en-US"/>
        </a:p>
      </dgm:t>
    </dgm:pt>
    <dgm:pt modelId="{9AE1C6B0-0E36-4DA5-A4F1-FF24E8B1B7EF}">
      <dgm:prSet phldrT="[テキスト]"/>
      <dgm:spPr/>
      <dgm:t>
        <a:bodyPr/>
        <a:lstStyle/>
        <a:p>
          <a:r>
            <a:rPr kumimoji="1" lang="ja-JP" altLang="en-US" dirty="0" smtClean="0"/>
            <a:t>子</a:t>
          </a:r>
          <a:endParaRPr kumimoji="1" lang="ja-JP" altLang="en-US" dirty="0"/>
        </a:p>
      </dgm:t>
    </dgm:pt>
    <dgm:pt modelId="{2F1612B1-BD9F-4A4E-B392-304C903875AB}" type="parTrans" cxnId="{94C3E40F-959A-44C1-8A57-935F1290F4E6}">
      <dgm:prSet/>
      <dgm:spPr/>
      <dgm:t>
        <a:bodyPr/>
        <a:lstStyle/>
        <a:p>
          <a:endParaRPr kumimoji="1" lang="ja-JP" altLang="en-US"/>
        </a:p>
      </dgm:t>
    </dgm:pt>
    <dgm:pt modelId="{EDDEE739-A27E-4283-8723-A7051AB9C7D9}" type="sibTrans" cxnId="{94C3E40F-959A-44C1-8A57-935F1290F4E6}">
      <dgm:prSet/>
      <dgm:spPr/>
      <dgm:t>
        <a:bodyPr/>
        <a:lstStyle/>
        <a:p>
          <a:endParaRPr kumimoji="1" lang="ja-JP" altLang="en-US"/>
        </a:p>
      </dgm:t>
    </dgm:pt>
    <dgm:pt modelId="{DEFA73CA-858A-4669-A030-0EBF339C9416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56CFF012-F5CA-4471-8AF5-48013C270671}" type="parTrans" cxnId="{AF007B0C-B807-4A3E-8DBF-1E16C7079B5A}">
      <dgm:prSet/>
      <dgm:spPr/>
      <dgm:t>
        <a:bodyPr/>
        <a:lstStyle/>
        <a:p>
          <a:endParaRPr kumimoji="1" lang="ja-JP" altLang="en-US"/>
        </a:p>
      </dgm:t>
    </dgm:pt>
    <dgm:pt modelId="{6FF1DECA-31CF-420A-9481-A97616C28B3A}" type="sibTrans" cxnId="{AF007B0C-B807-4A3E-8DBF-1E16C7079B5A}">
      <dgm:prSet/>
      <dgm:spPr/>
      <dgm:t>
        <a:bodyPr/>
        <a:lstStyle/>
        <a:p>
          <a:endParaRPr kumimoji="1" lang="ja-JP" altLang="en-US"/>
        </a:p>
      </dgm:t>
    </dgm:pt>
    <dgm:pt modelId="{2D6160C0-5BAD-439A-9B1D-5A25BF24783C}">
      <dgm:prSet phldrT="[テキスト]"/>
      <dgm:spPr/>
      <dgm:t>
        <a:bodyPr/>
        <a:lstStyle/>
        <a:p>
          <a:r>
            <a:rPr kumimoji="1" lang="ja-JP" altLang="en-US" dirty="0" smtClean="0"/>
            <a:t>ひ孫</a:t>
          </a:r>
          <a:endParaRPr kumimoji="1" lang="ja-JP" altLang="en-US" dirty="0"/>
        </a:p>
      </dgm:t>
    </dgm:pt>
    <dgm:pt modelId="{D7A478DB-289F-4996-AC80-FC77650C5BE5}" type="parTrans" cxnId="{DEE0E36F-FEAD-438D-8E92-A964292DC562}">
      <dgm:prSet/>
      <dgm:spPr/>
      <dgm:t>
        <a:bodyPr/>
        <a:lstStyle/>
        <a:p>
          <a:endParaRPr kumimoji="1" lang="ja-JP" altLang="en-US"/>
        </a:p>
      </dgm:t>
    </dgm:pt>
    <dgm:pt modelId="{70BF75D4-405F-4FB4-8167-791900359337}" type="sibTrans" cxnId="{DEE0E36F-FEAD-438D-8E92-A964292DC562}">
      <dgm:prSet/>
      <dgm:spPr/>
      <dgm:t>
        <a:bodyPr/>
        <a:lstStyle/>
        <a:p>
          <a:endParaRPr kumimoji="1" lang="ja-JP" altLang="en-US"/>
        </a:p>
      </dgm:t>
    </dgm:pt>
    <dgm:pt modelId="{13F1A7AF-DB33-49FE-A4DA-7ABC69DD5344}">
      <dgm:prSet phldrT="[テキスト]"/>
      <dgm:spPr/>
      <dgm:t>
        <a:bodyPr/>
        <a:lstStyle/>
        <a:p>
          <a:r>
            <a:rPr kumimoji="1" lang="ja-JP" altLang="en-US" smtClean="0"/>
            <a:t>ひ孫</a:t>
          </a:r>
          <a:endParaRPr kumimoji="1" lang="ja-JP" altLang="en-US" dirty="0"/>
        </a:p>
      </dgm:t>
    </dgm:pt>
    <dgm:pt modelId="{C9D9C300-8F4C-43AF-8899-978A138BA21F}" type="parTrans" cxnId="{05ABB472-C6FE-44D8-ABC0-E93C4B0E25C5}">
      <dgm:prSet/>
      <dgm:spPr/>
      <dgm:t>
        <a:bodyPr/>
        <a:lstStyle/>
        <a:p>
          <a:endParaRPr kumimoji="1" lang="ja-JP" altLang="en-US"/>
        </a:p>
      </dgm:t>
    </dgm:pt>
    <dgm:pt modelId="{E66B5F05-3571-4E37-9492-B88AE30D5B0A}" type="sibTrans" cxnId="{05ABB472-C6FE-44D8-ABC0-E93C4B0E25C5}">
      <dgm:prSet/>
      <dgm:spPr/>
      <dgm:t>
        <a:bodyPr/>
        <a:lstStyle/>
        <a:p>
          <a:endParaRPr kumimoji="1" lang="ja-JP" altLang="en-US"/>
        </a:p>
      </dgm:t>
    </dgm:pt>
    <dgm:pt modelId="{728E458B-C6E4-4196-9280-9A942B44ABB8}" type="pres">
      <dgm:prSet presAssocID="{E42B6E51-A2F3-42A1-9FDB-E562F31F24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DD479BB-AC72-4E47-B1E6-84C79EEA534D}" type="pres">
      <dgm:prSet presAssocID="{D7284C32-EBD4-4461-9959-D5A3D096D15B}" presName="root1" presStyleCnt="0"/>
      <dgm:spPr/>
    </dgm:pt>
    <dgm:pt modelId="{62583BEF-7D4E-498A-98A5-0BE3483F398A}" type="pres">
      <dgm:prSet presAssocID="{D7284C32-EBD4-4461-9959-D5A3D096D1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2B84521-C453-4EFC-B05D-F59979432B0F}" type="pres">
      <dgm:prSet presAssocID="{D7284C32-EBD4-4461-9959-D5A3D096D15B}" presName="level2hierChild" presStyleCnt="0"/>
      <dgm:spPr/>
    </dgm:pt>
    <dgm:pt modelId="{17E47568-06E4-45C5-9707-DABD2C758ABB}" type="pres">
      <dgm:prSet presAssocID="{13FF448F-B68C-4291-BE79-030C646EEF3F}" presName="conn2-1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B38477D1-9C0B-4F69-86B2-E09CD3D2F56E}" type="pres">
      <dgm:prSet presAssocID="{13FF448F-B68C-4291-BE79-030C646EEF3F}" presName="connTx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7B2DD7A8-A0D7-48CC-8F13-8DC02E57BD42}" type="pres">
      <dgm:prSet presAssocID="{C7954AA6-35AD-4AD6-B122-29F8C2ECF209}" presName="root2" presStyleCnt="0"/>
      <dgm:spPr/>
    </dgm:pt>
    <dgm:pt modelId="{BB4E169A-6EBA-4FE5-8C2F-980BB8D803C6}" type="pres">
      <dgm:prSet presAssocID="{C7954AA6-35AD-4AD6-B122-29F8C2ECF20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AB58FD5-391F-4165-8DBB-78A427B43D4F}" type="pres">
      <dgm:prSet presAssocID="{C7954AA6-35AD-4AD6-B122-29F8C2ECF209}" presName="level3hierChild" presStyleCnt="0"/>
      <dgm:spPr/>
    </dgm:pt>
    <dgm:pt modelId="{10A589AF-7778-46F6-A1D6-32AE1BA367BB}" type="pres">
      <dgm:prSet presAssocID="{D060B728-84C0-4032-AFAB-A406C7734348}" presName="conn2-1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2BA780C1-767D-4186-94BC-9071C8E8E5CF}" type="pres">
      <dgm:prSet presAssocID="{D060B728-84C0-4032-AFAB-A406C7734348}" presName="connTx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DEE4C8CE-AADF-4D3D-9B0E-B7565FA5EF5B}" type="pres">
      <dgm:prSet presAssocID="{DD4E6FAB-98CA-4934-AED3-51C3E2751F78}" presName="root2" presStyleCnt="0"/>
      <dgm:spPr/>
    </dgm:pt>
    <dgm:pt modelId="{C85F3B3D-2764-45BC-BEE7-32CC81CDCB51}" type="pres">
      <dgm:prSet presAssocID="{DD4E6FAB-98CA-4934-AED3-51C3E2751F7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0187955-9DE8-4A0F-8242-B451110789CC}" type="pres">
      <dgm:prSet presAssocID="{DD4E6FAB-98CA-4934-AED3-51C3E2751F78}" presName="level3hierChild" presStyleCnt="0"/>
      <dgm:spPr/>
    </dgm:pt>
    <dgm:pt modelId="{E825BD0A-21CA-473B-9F6C-C03645C68492}" type="pres">
      <dgm:prSet presAssocID="{8063BB06-1514-475D-BFDC-6AC8416002C3}" presName="conn2-1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99398E7E-9DF5-4A2B-A2C6-8E3DAD1A7931}" type="pres">
      <dgm:prSet presAssocID="{8063BB06-1514-475D-BFDC-6AC8416002C3}" presName="connTx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48755926-E962-4EE3-819F-4EFDAAC235A7}" type="pres">
      <dgm:prSet presAssocID="{A78757CE-8E84-4A0B-A32C-B24FE9F4C9F4}" presName="root2" presStyleCnt="0"/>
      <dgm:spPr/>
    </dgm:pt>
    <dgm:pt modelId="{4B03DE41-BDE2-477F-9633-4EEE745FE13A}" type="pres">
      <dgm:prSet presAssocID="{A78757CE-8E84-4A0B-A32C-B24FE9F4C9F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E25E3A-EED0-47C9-A818-596642EABAA7}" type="pres">
      <dgm:prSet presAssocID="{A78757CE-8E84-4A0B-A32C-B24FE9F4C9F4}" presName="level3hierChild" presStyleCnt="0"/>
      <dgm:spPr/>
    </dgm:pt>
    <dgm:pt modelId="{B5663B28-3B20-421C-BDE6-836FA04907E5}" type="pres">
      <dgm:prSet presAssocID="{D7A478DB-289F-4996-AC80-FC77650C5BE5}" presName="conn2-1" presStyleLbl="parChTrans1D4" presStyleIdx="0" presStyleCnt="2"/>
      <dgm:spPr/>
      <dgm:t>
        <a:bodyPr/>
        <a:lstStyle/>
        <a:p>
          <a:endParaRPr kumimoji="1" lang="ja-JP" altLang="en-US"/>
        </a:p>
      </dgm:t>
    </dgm:pt>
    <dgm:pt modelId="{7780548A-790E-4480-9DDF-D69A7094AFA5}" type="pres">
      <dgm:prSet presAssocID="{D7A478DB-289F-4996-AC80-FC77650C5BE5}" presName="connTx" presStyleLbl="parChTrans1D4" presStyleIdx="0" presStyleCnt="2"/>
      <dgm:spPr/>
      <dgm:t>
        <a:bodyPr/>
        <a:lstStyle/>
        <a:p>
          <a:endParaRPr kumimoji="1" lang="ja-JP" altLang="en-US"/>
        </a:p>
      </dgm:t>
    </dgm:pt>
    <dgm:pt modelId="{13CA000F-DED2-4BBD-BF16-A32ECC4F4E06}" type="pres">
      <dgm:prSet presAssocID="{2D6160C0-5BAD-439A-9B1D-5A25BF24783C}" presName="root2" presStyleCnt="0"/>
      <dgm:spPr/>
    </dgm:pt>
    <dgm:pt modelId="{6467D64A-A1F8-43B0-A966-21511565F371}" type="pres">
      <dgm:prSet presAssocID="{2D6160C0-5BAD-439A-9B1D-5A25BF24783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C00D130-86EF-4F06-A336-95C94608E9A0}" type="pres">
      <dgm:prSet presAssocID="{2D6160C0-5BAD-439A-9B1D-5A25BF24783C}" presName="level3hierChild" presStyleCnt="0"/>
      <dgm:spPr/>
    </dgm:pt>
    <dgm:pt modelId="{F1FD7964-F707-4A43-B72C-0900AE67BB30}" type="pres">
      <dgm:prSet presAssocID="{C9D9C300-8F4C-43AF-8899-978A138BA21F}" presName="conn2-1" presStyleLbl="parChTrans1D4" presStyleIdx="1" presStyleCnt="2"/>
      <dgm:spPr/>
      <dgm:t>
        <a:bodyPr/>
        <a:lstStyle/>
        <a:p>
          <a:endParaRPr kumimoji="1" lang="ja-JP" altLang="en-US"/>
        </a:p>
      </dgm:t>
    </dgm:pt>
    <dgm:pt modelId="{4F1CF5DF-6DCA-4743-AD7B-791730F566DE}" type="pres">
      <dgm:prSet presAssocID="{C9D9C300-8F4C-43AF-8899-978A138BA21F}" presName="connTx" presStyleLbl="parChTrans1D4" presStyleIdx="1" presStyleCnt="2"/>
      <dgm:spPr/>
      <dgm:t>
        <a:bodyPr/>
        <a:lstStyle/>
        <a:p>
          <a:endParaRPr kumimoji="1" lang="ja-JP" altLang="en-US"/>
        </a:p>
      </dgm:t>
    </dgm:pt>
    <dgm:pt modelId="{7FB9450D-A234-40F6-8FC0-EE8017DC44F2}" type="pres">
      <dgm:prSet presAssocID="{13F1A7AF-DB33-49FE-A4DA-7ABC69DD5344}" presName="root2" presStyleCnt="0"/>
      <dgm:spPr/>
    </dgm:pt>
    <dgm:pt modelId="{DD7047D5-0B60-444F-96DA-F431CF859626}" type="pres">
      <dgm:prSet presAssocID="{13F1A7AF-DB33-49FE-A4DA-7ABC69DD5344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4BA83D5-F6A4-43CB-BE98-CA8744C887DE}" type="pres">
      <dgm:prSet presAssocID="{13F1A7AF-DB33-49FE-A4DA-7ABC69DD5344}" presName="level3hierChild" presStyleCnt="0"/>
      <dgm:spPr/>
    </dgm:pt>
    <dgm:pt modelId="{B3ECD80A-ABA0-46FA-B44D-CCADBF7D71BB}" type="pres">
      <dgm:prSet presAssocID="{2F1612B1-BD9F-4A4E-B392-304C903875AB}" presName="conn2-1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3BD5DDAD-EB5B-4895-9066-98A38C7A18BB}" type="pres">
      <dgm:prSet presAssocID="{2F1612B1-BD9F-4A4E-B392-304C903875AB}" presName="connTx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78A56651-A287-42FF-8CB6-567BCB677581}" type="pres">
      <dgm:prSet presAssocID="{9AE1C6B0-0E36-4DA5-A4F1-FF24E8B1B7EF}" presName="root2" presStyleCnt="0"/>
      <dgm:spPr/>
    </dgm:pt>
    <dgm:pt modelId="{8BE91E5D-A525-438C-BA83-044FF4FD5E14}" type="pres">
      <dgm:prSet presAssocID="{9AE1C6B0-0E36-4DA5-A4F1-FF24E8B1B7E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5CD3C4D-B180-4678-A68C-FF9A3A2E7C1E}" type="pres">
      <dgm:prSet presAssocID="{9AE1C6B0-0E36-4DA5-A4F1-FF24E8B1B7EF}" presName="level3hierChild" presStyleCnt="0"/>
      <dgm:spPr/>
    </dgm:pt>
    <dgm:pt modelId="{B8F0A72C-05A4-4AA5-85C4-1D3E22857F84}" type="pres">
      <dgm:prSet presAssocID="{56CFF012-F5CA-4471-8AF5-48013C270671}" presName="conn2-1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14080027-7633-4039-9C8E-CD2C50F908D7}" type="pres">
      <dgm:prSet presAssocID="{56CFF012-F5CA-4471-8AF5-48013C270671}" presName="connTx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E6A82A43-6DB8-4CB4-A69B-A0544FC22F8E}" type="pres">
      <dgm:prSet presAssocID="{DEFA73CA-858A-4669-A030-0EBF339C9416}" presName="root2" presStyleCnt="0"/>
      <dgm:spPr/>
    </dgm:pt>
    <dgm:pt modelId="{19AA07E7-0520-46A0-954D-0E6B973CB10D}" type="pres">
      <dgm:prSet presAssocID="{DEFA73CA-858A-4669-A030-0EBF339C941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82CF678-1D51-4220-8143-DAA1E4E7ECE6}" type="pres">
      <dgm:prSet presAssocID="{DEFA73CA-858A-4669-A030-0EBF339C9416}" presName="level3hierChild" presStyleCnt="0"/>
      <dgm:spPr/>
    </dgm:pt>
  </dgm:ptLst>
  <dgm:cxnLst>
    <dgm:cxn modelId="{7BE7BC70-F16B-496E-B3C8-ADB521B7AC1F}" type="presOf" srcId="{C7954AA6-35AD-4AD6-B122-29F8C2ECF209}" destId="{BB4E169A-6EBA-4FE5-8C2F-980BB8D803C6}" srcOrd="0" destOrd="0" presId="urn:microsoft.com/office/officeart/2005/8/layout/hierarchy2"/>
    <dgm:cxn modelId="{7C2E9C02-42A1-4176-AB7A-61E5593E2008}" srcId="{E42B6E51-A2F3-42A1-9FDB-E562F31F24C4}" destId="{D7284C32-EBD4-4461-9959-D5A3D096D15B}" srcOrd="0" destOrd="0" parTransId="{EB55A6FD-1161-4FD5-BBDF-C082897886C9}" sibTransId="{7A168F65-0F50-4509-9769-714AF43E0482}"/>
    <dgm:cxn modelId="{66980D9C-7A7D-457C-9E2A-93E02FC926FF}" type="presOf" srcId="{13F1A7AF-DB33-49FE-A4DA-7ABC69DD5344}" destId="{DD7047D5-0B60-444F-96DA-F431CF859626}" srcOrd="0" destOrd="0" presId="urn:microsoft.com/office/officeart/2005/8/layout/hierarchy2"/>
    <dgm:cxn modelId="{F025E9A6-A2FC-4959-AEE0-601C5CB9E400}" srcId="{D7284C32-EBD4-4461-9959-D5A3D096D15B}" destId="{C7954AA6-35AD-4AD6-B122-29F8C2ECF209}" srcOrd="0" destOrd="0" parTransId="{13FF448F-B68C-4291-BE79-030C646EEF3F}" sibTransId="{88EAA4F0-616F-4C1A-8B58-B90DF4DBC10A}"/>
    <dgm:cxn modelId="{5574B4C9-7AD0-4347-8B3B-56B940B586E1}" type="presOf" srcId="{D7A478DB-289F-4996-AC80-FC77650C5BE5}" destId="{B5663B28-3B20-421C-BDE6-836FA04907E5}" srcOrd="0" destOrd="0" presId="urn:microsoft.com/office/officeart/2005/8/layout/hierarchy2"/>
    <dgm:cxn modelId="{8309E95C-8CD8-4420-9E3C-7D7AC01995A4}" type="presOf" srcId="{C9D9C300-8F4C-43AF-8899-978A138BA21F}" destId="{F1FD7964-F707-4A43-B72C-0900AE67BB30}" srcOrd="0" destOrd="0" presId="urn:microsoft.com/office/officeart/2005/8/layout/hierarchy2"/>
    <dgm:cxn modelId="{9974A57E-30C1-43CE-8CD0-C355034A05CC}" type="presOf" srcId="{56CFF012-F5CA-4471-8AF5-48013C270671}" destId="{14080027-7633-4039-9C8E-CD2C50F908D7}" srcOrd="1" destOrd="0" presId="urn:microsoft.com/office/officeart/2005/8/layout/hierarchy2"/>
    <dgm:cxn modelId="{BBA5664D-6D24-4104-B305-7197D1212853}" type="presOf" srcId="{2D6160C0-5BAD-439A-9B1D-5A25BF24783C}" destId="{6467D64A-A1F8-43B0-A966-21511565F371}" srcOrd="0" destOrd="0" presId="urn:microsoft.com/office/officeart/2005/8/layout/hierarchy2"/>
    <dgm:cxn modelId="{5430C882-1A21-4097-99CB-2C5DA2D1033F}" srcId="{C7954AA6-35AD-4AD6-B122-29F8C2ECF209}" destId="{A78757CE-8E84-4A0B-A32C-B24FE9F4C9F4}" srcOrd="1" destOrd="0" parTransId="{8063BB06-1514-475D-BFDC-6AC8416002C3}" sibTransId="{F23286C3-F9F6-4D69-8857-8510B8D930F7}"/>
    <dgm:cxn modelId="{1AC09BB7-0C4A-4D1B-ACA9-CD36825CE8C9}" type="presOf" srcId="{D060B728-84C0-4032-AFAB-A406C7734348}" destId="{2BA780C1-767D-4186-94BC-9071C8E8E5CF}" srcOrd="1" destOrd="0" presId="urn:microsoft.com/office/officeart/2005/8/layout/hierarchy2"/>
    <dgm:cxn modelId="{D12DAC1D-BAC8-40A3-A4CE-C9D267984089}" type="presOf" srcId="{13FF448F-B68C-4291-BE79-030C646EEF3F}" destId="{B38477D1-9C0B-4F69-86B2-E09CD3D2F56E}" srcOrd="1" destOrd="0" presId="urn:microsoft.com/office/officeart/2005/8/layout/hierarchy2"/>
    <dgm:cxn modelId="{C7FFA72D-0138-441C-87D0-91887836F856}" type="presOf" srcId="{E42B6E51-A2F3-42A1-9FDB-E562F31F24C4}" destId="{728E458B-C6E4-4196-9280-9A942B44ABB8}" srcOrd="0" destOrd="0" presId="urn:microsoft.com/office/officeart/2005/8/layout/hierarchy2"/>
    <dgm:cxn modelId="{0D698BE3-961E-422F-A030-8DFD1D189F96}" type="presOf" srcId="{8063BB06-1514-475D-BFDC-6AC8416002C3}" destId="{E825BD0A-21CA-473B-9F6C-C03645C68492}" srcOrd="0" destOrd="0" presId="urn:microsoft.com/office/officeart/2005/8/layout/hierarchy2"/>
    <dgm:cxn modelId="{243D0D2A-C3F2-40E6-A399-1EF8E4F2D4BD}" type="presOf" srcId="{8063BB06-1514-475D-BFDC-6AC8416002C3}" destId="{99398E7E-9DF5-4A2B-A2C6-8E3DAD1A7931}" srcOrd="1" destOrd="0" presId="urn:microsoft.com/office/officeart/2005/8/layout/hierarchy2"/>
    <dgm:cxn modelId="{05ABB472-C6FE-44D8-ABC0-E93C4B0E25C5}" srcId="{A78757CE-8E84-4A0B-A32C-B24FE9F4C9F4}" destId="{13F1A7AF-DB33-49FE-A4DA-7ABC69DD5344}" srcOrd="1" destOrd="0" parTransId="{C9D9C300-8F4C-43AF-8899-978A138BA21F}" sibTransId="{E66B5F05-3571-4E37-9492-B88AE30D5B0A}"/>
    <dgm:cxn modelId="{DEE0E36F-FEAD-438D-8E92-A964292DC562}" srcId="{A78757CE-8E84-4A0B-A32C-B24FE9F4C9F4}" destId="{2D6160C0-5BAD-439A-9B1D-5A25BF24783C}" srcOrd="0" destOrd="0" parTransId="{D7A478DB-289F-4996-AC80-FC77650C5BE5}" sibTransId="{70BF75D4-405F-4FB4-8167-791900359337}"/>
    <dgm:cxn modelId="{94C3E40F-959A-44C1-8A57-935F1290F4E6}" srcId="{D7284C32-EBD4-4461-9959-D5A3D096D15B}" destId="{9AE1C6B0-0E36-4DA5-A4F1-FF24E8B1B7EF}" srcOrd="1" destOrd="0" parTransId="{2F1612B1-BD9F-4A4E-B392-304C903875AB}" sibTransId="{EDDEE739-A27E-4283-8723-A7051AB9C7D9}"/>
    <dgm:cxn modelId="{027F4415-F4ED-49D2-989C-AC680D9192BD}" type="presOf" srcId="{D7284C32-EBD4-4461-9959-D5A3D096D15B}" destId="{62583BEF-7D4E-498A-98A5-0BE3483F398A}" srcOrd="0" destOrd="0" presId="urn:microsoft.com/office/officeart/2005/8/layout/hierarchy2"/>
    <dgm:cxn modelId="{6D09B233-59B0-4B1C-BEB7-9484D1C42048}" type="presOf" srcId="{2F1612B1-BD9F-4A4E-B392-304C903875AB}" destId="{3BD5DDAD-EB5B-4895-9066-98A38C7A18BB}" srcOrd="1" destOrd="0" presId="urn:microsoft.com/office/officeart/2005/8/layout/hierarchy2"/>
    <dgm:cxn modelId="{E2B23DC9-C616-4F5E-AB83-17D4BA7BDE10}" type="presOf" srcId="{13FF448F-B68C-4291-BE79-030C646EEF3F}" destId="{17E47568-06E4-45C5-9707-DABD2C758ABB}" srcOrd="0" destOrd="0" presId="urn:microsoft.com/office/officeart/2005/8/layout/hierarchy2"/>
    <dgm:cxn modelId="{CABA41AB-31B9-4127-A553-9AFFCFEA6A50}" type="presOf" srcId="{DEFA73CA-858A-4669-A030-0EBF339C9416}" destId="{19AA07E7-0520-46A0-954D-0E6B973CB10D}" srcOrd="0" destOrd="0" presId="urn:microsoft.com/office/officeart/2005/8/layout/hierarchy2"/>
    <dgm:cxn modelId="{12F4677B-74DE-4200-BAA6-64223199F604}" type="presOf" srcId="{D7A478DB-289F-4996-AC80-FC77650C5BE5}" destId="{7780548A-790E-4480-9DDF-D69A7094AFA5}" srcOrd="1" destOrd="0" presId="urn:microsoft.com/office/officeart/2005/8/layout/hierarchy2"/>
    <dgm:cxn modelId="{21499405-E5D8-48B3-95B5-440ECF302B33}" srcId="{C7954AA6-35AD-4AD6-B122-29F8C2ECF209}" destId="{DD4E6FAB-98CA-4934-AED3-51C3E2751F78}" srcOrd="0" destOrd="0" parTransId="{D060B728-84C0-4032-AFAB-A406C7734348}" sibTransId="{DF61D5E6-679F-4B62-BBCE-18ED0A083763}"/>
    <dgm:cxn modelId="{EA2EEC8C-2CED-4D8A-9DFD-C4C3EB920F9D}" type="presOf" srcId="{DD4E6FAB-98CA-4934-AED3-51C3E2751F78}" destId="{C85F3B3D-2764-45BC-BEE7-32CC81CDCB51}" srcOrd="0" destOrd="0" presId="urn:microsoft.com/office/officeart/2005/8/layout/hierarchy2"/>
    <dgm:cxn modelId="{93FD5197-15A5-4528-AC35-72A555BD9114}" type="presOf" srcId="{9AE1C6B0-0E36-4DA5-A4F1-FF24E8B1B7EF}" destId="{8BE91E5D-A525-438C-BA83-044FF4FD5E14}" srcOrd="0" destOrd="0" presId="urn:microsoft.com/office/officeart/2005/8/layout/hierarchy2"/>
    <dgm:cxn modelId="{D4C40FDF-04A1-46C9-A0C2-A38982740F5E}" type="presOf" srcId="{2F1612B1-BD9F-4A4E-B392-304C903875AB}" destId="{B3ECD80A-ABA0-46FA-B44D-CCADBF7D71BB}" srcOrd="0" destOrd="0" presId="urn:microsoft.com/office/officeart/2005/8/layout/hierarchy2"/>
    <dgm:cxn modelId="{A19EDC07-C1E9-4402-800A-8DF59848B476}" type="presOf" srcId="{56CFF012-F5CA-4471-8AF5-48013C270671}" destId="{B8F0A72C-05A4-4AA5-85C4-1D3E22857F84}" srcOrd="0" destOrd="0" presId="urn:microsoft.com/office/officeart/2005/8/layout/hierarchy2"/>
    <dgm:cxn modelId="{AF007B0C-B807-4A3E-8DBF-1E16C7079B5A}" srcId="{9AE1C6B0-0E36-4DA5-A4F1-FF24E8B1B7EF}" destId="{DEFA73CA-858A-4669-A030-0EBF339C9416}" srcOrd="0" destOrd="0" parTransId="{56CFF012-F5CA-4471-8AF5-48013C270671}" sibTransId="{6FF1DECA-31CF-420A-9481-A97616C28B3A}"/>
    <dgm:cxn modelId="{47BEB736-03C0-4DA4-9030-7D40C1259126}" type="presOf" srcId="{D060B728-84C0-4032-AFAB-A406C7734348}" destId="{10A589AF-7778-46F6-A1D6-32AE1BA367BB}" srcOrd="0" destOrd="0" presId="urn:microsoft.com/office/officeart/2005/8/layout/hierarchy2"/>
    <dgm:cxn modelId="{CC8EF542-B399-4891-A796-8E0535C14299}" type="presOf" srcId="{C9D9C300-8F4C-43AF-8899-978A138BA21F}" destId="{4F1CF5DF-6DCA-4743-AD7B-791730F566DE}" srcOrd="1" destOrd="0" presId="urn:microsoft.com/office/officeart/2005/8/layout/hierarchy2"/>
    <dgm:cxn modelId="{B357AAE5-7B58-4CAD-8AAB-CB154C7527F7}" type="presOf" srcId="{A78757CE-8E84-4A0B-A32C-B24FE9F4C9F4}" destId="{4B03DE41-BDE2-477F-9633-4EEE745FE13A}" srcOrd="0" destOrd="0" presId="urn:microsoft.com/office/officeart/2005/8/layout/hierarchy2"/>
    <dgm:cxn modelId="{4E9AD35F-8488-446A-B4E2-591FDD24E882}" type="presParOf" srcId="{728E458B-C6E4-4196-9280-9A942B44ABB8}" destId="{7DD479BB-AC72-4E47-B1E6-84C79EEA534D}" srcOrd="0" destOrd="0" presId="urn:microsoft.com/office/officeart/2005/8/layout/hierarchy2"/>
    <dgm:cxn modelId="{4CD15620-0CBE-4F40-96E5-48C431D5FFD8}" type="presParOf" srcId="{7DD479BB-AC72-4E47-B1E6-84C79EEA534D}" destId="{62583BEF-7D4E-498A-98A5-0BE3483F398A}" srcOrd="0" destOrd="0" presId="urn:microsoft.com/office/officeart/2005/8/layout/hierarchy2"/>
    <dgm:cxn modelId="{91E40588-73BA-4AD3-962C-4CD32E397C51}" type="presParOf" srcId="{7DD479BB-AC72-4E47-B1E6-84C79EEA534D}" destId="{22B84521-C453-4EFC-B05D-F59979432B0F}" srcOrd="1" destOrd="0" presId="urn:microsoft.com/office/officeart/2005/8/layout/hierarchy2"/>
    <dgm:cxn modelId="{1487825E-F6C1-44D3-BD0B-3F99C8154B7B}" type="presParOf" srcId="{22B84521-C453-4EFC-B05D-F59979432B0F}" destId="{17E47568-06E4-45C5-9707-DABD2C758ABB}" srcOrd="0" destOrd="0" presId="urn:microsoft.com/office/officeart/2005/8/layout/hierarchy2"/>
    <dgm:cxn modelId="{0B73130C-CE3A-48A4-80F6-8859EF2D54E6}" type="presParOf" srcId="{17E47568-06E4-45C5-9707-DABD2C758ABB}" destId="{B38477D1-9C0B-4F69-86B2-E09CD3D2F56E}" srcOrd="0" destOrd="0" presId="urn:microsoft.com/office/officeart/2005/8/layout/hierarchy2"/>
    <dgm:cxn modelId="{13AEF285-1159-4CE4-A3BC-80E9B4BD816D}" type="presParOf" srcId="{22B84521-C453-4EFC-B05D-F59979432B0F}" destId="{7B2DD7A8-A0D7-48CC-8F13-8DC02E57BD42}" srcOrd="1" destOrd="0" presId="urn:microsoft.com/office/officeart/2005/8/layout/hierarchy2"/>
    <dgm:cxn modelId="{C0E05409-B87A-49FF-8B16-0BFC0B627F39}" type="presParOf" srcId="{7B2DD7A8-A0D7-48CC-8F13-8DC02E57BD42}" destId="{BB4E169A-6EBA-4FE5-8C2F-980BB8D803C6}" srcOrd="0" destOrd="0" presId="urn:microsoft.com/office/officeart/2005/8/layout/hierarchy2"/>
    <dgm:cxn modelId="{BF4D28C3-C3F1-4016-B38A-1C59B665D35C}" type="presParOf" srcId="{7B2DD7A8-A0D7-48CC-8F13-8DC02E57BD42}" destId="{6AB58FD5-391F-4165-8DBB-78A427B43D4F}" srcOrd="1" destOrd="0" presId="urn:microsoft.com/office/officeart/2005/8/layout/hierarchy2"/>
    <dgm:cxn modelId="{CDA7D47D-94D7-419C-B9F3-76F8658CB42F}" type="presParOf" srcId="{6AB58FD5-391F-4165-8DBB-78A427B43D4F}" destId="{10A589AF-7778-46F6-A1D6-32AE1BA367BB}" srcOrd="0" destOrd="0" presId="urn:microsoft.com/office/officeart/2005/8/layout/hierarchy2"/>
    <dgm:cxn modelId="{7EB9CFB0-A736-43FF-84E9-A13C5DDC2B1F}" type="presParOf" srcId="{10A589AF-7778-46F6-A1D6-32AE1BA367BB}" destId="{2BA780C1-767D-4186-94BC-9071C8E8E5CF}" srcOrd="0" destOrd="0" presId="urn:microsoft.com/office/officeart/2005/8/layout/hierarchy2"/>
    <dgm:cxn modelId="{EB65FCC7-D72F-411E-B2DB-264833F9C5E1}" type="presParOf" srcId="{6AB58FD5-391F-4165-8DBB-78A427B43D4F}" destId="{DEE4C8CE-AADF-4D3D-9B0E-B7565FA5EF5B}" srcOrd="1" destOrd="0" presId="urn:microsoft.com/office/officeart/2005/8/layout/hierarchy2"/>
    <dgm:cxn modelId="{676F199B-AE7C-40FE-AB61-301ED7E23886}" type="presParOf" srcId="{DEE4C8CE-AADF-4D3D-9B0E-B7565FA5EF5B}" destId="{C85F3B3D-2764-45BC-BEE7-32CC81CDCB51}" srcOrd="0" destOrd="0" presId="urn:microsoft.com/office/officeart/2005/8/layout/hierarchy2"/>
    <dgm:cxn modelId="{F4CE07E3-74F0-41AF-98F9-A001796DCEAC}" type="presParOf" srcId="{DEE4C8CE-AADF-4D3D-9B0E-B7565FA5EF5B}" destId="{20187955-9DE8-4A0F-8242-B451110789CC}" srcOrd="1" destOrd="0" presId="urn:microsoft.com/office/officeart/2005/8/layout/hierarchy2"/>
    <dgm:cxn modelId="{0B34AD4C-09FC-477D-879E-D96F81636AEF}" type="presParOf" srcId="{6AB58FD5-391F-4165-8DBB-78A427B43D4F}" destId="{E825BD0A-21CA-473B-9F6C-C03645C68492}" srcOrd="2" destOrd="0" presId="urn:microsoft.com/office/officeart/2005/8/layout/hierarchy2"/>
    <dgm:cxn modelId="{CF93E8DA-CBE4-40CF-90C9-D770446279C8}" type="presParOf" srcId="{E825BD0A-21CA-473B-9F6C-C03645C68492}" destId="{99398E7E-9DF5-4A2B-A2C6-8E3DAD1A7931}" srcOrd="0" destOrd="0" presId="urn:microsoft.com/office/officeart/2005/8/layout/hierarchy2"/>
    <dgm:cxn modelId="{B2BA0715-2D1A-40F7-97AA-F2DA252C6A4C}" type="presParOf" srcId="{6AB58FD5-391F-4165-8DBB-78A427B43D4F}" destId="{48755926-E962-4EE3-819F-4EFDAAC235A7}" srcOrd="3" destOrd="0" presId="urn:microsoft.com/office/officeart/2005/8/layout/hierarchy2"/>
    <dgm:cxn modelId="{329D9DDB-163A-48DD-940E-AC0B472D5F8B}" type="presParOf" srcId="{48755926-E962-4EE3-819F-4EFDAAC235A7}" destId="{4B03DE41-BDE2-477F-9633-4EEE745FE13A}" srcOrd="0" destOrd="0" presId="urn:microsoft.com/office/officeart/2005/8/layout/hierarchy2"/>
    <dgm:cxn modelId="{A2482FB4-8F7E-467F-9128-802C94E50F84}" type="presParOf" srcId="{48755926-E962-4EE3-819F-4EFDAAC235A7}" destId="{C1E25E3A-EED0-47C9-A818-596642EABAA7}" srcOrd="1" destOrd="0" presId="urn:microsoft.com/office/officeart/2005/8/layout/hierarchy2"/>
    <dgm:cxn modelId="{78443CE2-F8BC-49AE-B707-706922A9FF6D}" type="presParOf" srcId="{C1E25E3A-EED0-47C9-A818-596642EABAA7}" destId="{B5663B28-3B20-421C-BDE6-836FA04907E5}" srcOrd="0" destOrd="0" presId="urn:microsoft.com/office/officeart/2005/8/layout/hierarchy2"/>
    <dgm:cxn modelId="{BABFEA39-5FD5-48E6-8E03-6F915279E89C}" type="presParOf" srcId="{B5663B28-3B20-421C-BDE6-836FA04907E5}" destId="{7780548A-790E-4480-9DDF-D69A7094AFA5}" srcOrd="0" destOrd="0" presId="urn:microsoft.com/office/officeart/2005/8/layout/hierarchy2"/>
    <dgm:cxn modelId="{5EBFF7AF-030A-4FFF-A2BE-9D77B1E55E7E}" type="presParOf" srcId="{C1E25E3A-EED0-47C9-A818-596642EABAA7}" destId="{13CA000F-DED2-4BBD-BF16-A32ECC4F4E06}" srcOrd="1" destOrd="0" presId="urn:microsoft.com/office/officeart/2005/8/layout/hierarchy2"/>
    <dgm:cxn modelId="{E0D0CDD3-69A7-41A1-9203-4909AF35FA2B}" type="presParOf" srcId="{13CA000F-DED2-4BBD-BF16-A32ECC4F4E06}" destId="{6467D64A-A1F8-43B0-A966-21511565F371}" srcOrd="0" destOrd="0" presId="urn:microsoft.com/office/officeart/2005/8/layout/hierarchy2"/>
    <dgm:cxn modelId="{7CCCBC72-1475-4B87-9BFD-33D761EA6D06}" type="presParOf" srcId="{13CA000F-DED2-4BBD-BF16-A32ECC4F4E06}" destId="{3C00D130-86EF-4F06-A336-95C94608E9A0}" srcOrd="1" destOrd="0" presId="urn:microsoft.com/office/officeart/2005/8/layout/hierarchy2"/>
    <dgm:cxn modelId="{B235BE48-5263-4050-B0D0-52B600D128D5}" type="presParOf" srcId="{C1E25E3A-EED0-47C9-A818-596642EABAA7}" destId="{F1FD7964-F707-4A43-B72C-0900AE67BB30}" srcOrd="2" destOrd="0" presId="urn:microsoft.com/office/officeart/2005/8/layout/hierarchy2"/>
    <dgm:cxn modelId="{33FE6F2C-4C1F-4D60-842B-B026712C2FEC}" type="presParOf" srcId="{F1FD7964-F707-4A43-B72C-0900AE67BB30}" destId="{4F1CF5DF-6DCA-4743-AD7B-791730F566DE}" srcOrd="0" destOrd="0" presId="urn:microsoft.com/office/officeart/2005/8/layout/hierarchy2"/>
    <dgm:cxn modelId="{8FD0C9F7-131F-484E-B4E0-E6C8AB64C525}" type="presParOf" srcId="{C1E25E3A-EED0-47C9-A818-596642EABAA7}" destId="{7FB9450D-A234-40F6-8FC0-EE8017DC44F2}" srcOrd="3" destOrd="0" presId="urn:microsoft.com/office/officeart/2005/8/layout/hierarchy2"/>
    <dgm:cxn modelId="{5A9E8814-E025-4D85-93C6-10EE1F4C486E}" type="presParOf" srcId="{7FB9450D-A234-40F6-8FC0-EE8017DC44F2}" destId="{DD7047D5-0B60-444F-96DA-F431CF859626}" srcOrd="0" destOrd="0" presId="urn:microsoft.com/office/officeart/2005/8/layout/hierarchy2"/>
    <dgm:cxn modelId="{622B6596-8E05-4206-ACCF-7B960E083213}" type="presParOf" srcId="{7FB9450D-A234-40F6-8FC0-EE8017DC44F2}" destId="{74BA83D5-F6A4-43CB-BE98-CA8744C887DE}" srcOrd="1" destOrd="0" presId="urn:microsoft.com/office/officeart/2005/8/layout/hierarchy2"/>
    <dgm:cxn modelId="{686D9870-9582-4397-B17F-D02997DF06BE}" type="presParOf" srcId="{22B84521-C453-4EFC-B05D-F59979432B0F}" destId="{B3ECD80A-ABA0-46FA-B44D-CCADBF7D71BB}" srcOrd="2" destOrd="0" presId="urn:microsoft.com/office/officeart/2005/8/layout/hierarchy2"/>
    <dgm:cxn modelId="{96C508A2-D2E6-4138-8338-F9D216A56568}" type="presParOf" srcId="{B3ECD80A-ABA0-46FA-B44D-CCADBF7D71BB}" destId="{3BD5DDAD-EB5B-4895-9066-98A38C7A18BB}" srcOrd="0" destOrd="0" presId="urn:microsoft.com/office/officeart/2005/8/layout/hierarchy2"/>
    <dgm:cxn modelId="{910D1371-287E-40CF-8A1F-345B0F923421}" type="presParOf" srcId="{22B84521-C453-4EFC-B05D-F59979432B0F}" destId="{78A56651-A287-42FF-8CB6-567BCB677581}" srcOrd="3" destOrd="0" presId="urn:microsoft.com/office/officeart/2005/8/layout/hierarchy2"/>
    <dgm:cxn modelId="{71E2FD8C-00F8-4459-8153-5EA73226650B}" type="presParOf" srcId="{78A56651-A287-42FF-8CB6-567BCB677581}" destId="{8BE91E5D-A525-438C-BA83-044FF4FD5E14}" srcOrd="0" destOrd="0" presId="urn:microsoft.com/office/officeart/2005/8/layout/hierarchy2"/>
    <dgm:cxn modelId="{20A4C24A-AA43-44A1-B441-047B5E1E810B}" type="presParOf" srcId="{78A56651-A287-42FF-8CB6-567BCB677581}" destId="{15CD3C4D-B180-4678-A68C-FF9A3A2E7C1E}" srcOrd="1" destOrd="0" presId="urn:microsoft.com/office/officeart/2005/8/layout/hierarchy2"/>
    <dgm:cxn modelId="{0AA0081E-A6AF-44E6-8909-1FCF790A50BD}" type="presParOf" srcId="{15CD3C4D-B180-4678-A68C-FF9A3A2E7C1E}" destId="{B8F0A72C-05A4-4AA5-85C4-1D3E22857F84}" srcOrd="0" destOrd="0" presId="urn:microsoft.com/office/officeart/2005/8/layout/hierarchy2"/>
    <dgm:cxn modelId="{62402A17-A9A5-4595-8344-DCB793480C13}" type="presParOf" srcId="{B8F0A72C-05A4-4AA5-85C4-1D3E22857F84}" destId="{14080027-7633-4039-9C8E-CD2C50F908D7}" srcOrd="0" destOrd="0" presId="urn:microsoft.com/office/officeart/2005/8/layout/hierarchy2"/>
    <dgm:cxn modelId="{817CD543-36C0-4AA5-A5F6-4E86B31F0C65}" type="presParOf" srcId="{15CD3C4D-B180-4678-A68C-FF9A3A2E7C1E}" destId="{E6A82A43-6DB8-4CB4-A69B-A0544FC22F8E}" srcOrd="1" destOrd="0" presId="urn:microsoft.com/office/officeart/2005/8/layout/hierarchy2"/>
    <dgm:cxn modelId="{1D6D0384-DD22-477B-862A-4930301D79B5}" type="presParOf" srcId="{E6A82A43-6DB8-4CB4-A69B-A0544FC22F8E}" destId="{19AA07E7-0520-46A0-954D-0E6B973CB10D}" srcOrd="0" destOrd="0" presId="urn:microsoft.com/office/officeart/2005/8/layout/hierarchy2"/>
    <dgm:cxn modelId="{2D200284-C854-4263-8E56-C897DBBAA4C3}" type="presParOf" srcId="{E6A82A43-6DB8-4CB4-A69B-A0544FC22F8E}" destId="{182CF678-1D51-4220-8143-DAA1E4E7EC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B6E51-A2F3-42A1-9FDB-E562F31F24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D7284C32-EBD4-4461-9959-D5A3D096D15B}">
      <dgm:prSet phldrT="[テキスト]"/>
      <dgm:spPr/>
      <dgm:t>
        <a:bodyPr/>
        <a:lstStyle/>
        <a:p>
          <a:r>
            <a:rPr kumimoji="1" lang="ja-JP" altLang="en-US" dirty="0" smtClean="0"/>
            <a:t>親</a:t>
          </a:r>
          <a:endParaRPr kumimoji="1" lang="ja-JP" altLang="en-US" dirty="0"/>
        </a:p>
      </dgm:t>
    </dgm:pt>
    <dgm:pt modelId="{EB55A6FD-1161-4FD5-BBDF-C082897886C9}" type="parTrans" cxnId="{7C2E9C02-42A1-4176-AB7A-61E5593E2008}">
      <dgm:prSet/>
      <dgm:spPr/>
      <dgm:t>
        <a:bodyPr/>
        <a:lstStyle/>
        <a:p>
          <a:endParaRPr kumimoji="1" lang="ja-JP" altLang="en-US"/>
        </a:p>
      </dgm:t>
    </dgm:pt>
    <dgm:pt modelId="{7A168F65-0F50-4509-9769-714AF43E0482}" type="sibTrans" cxnId="{7C2E9C02-42A1-4176-AB7A-61E5593E2008}">
      <dgm:prSet/>
      <dgm:spPr/>
      <dgm:t>
        <a:bodyPr/>
        <a:lstStyle/>
        <a:p>
          <a:endParaRPr kumimoji="1" lang="ja-JP" altLang="en-US"/>
        </a:p>
      </dgm:t>
    </dgm:pt>
    <dgm:pt modelId="{C7954AA6-35AD-4AD6-B122-29F8C2ECF209}">
      <dgm:prSet phldrT="[テキスト]"/>
      <dgm:spPr/>
      <dgm:t>
        <a:bodyPr/>
        <a:lstStyle/>
        <a:p>
          <a:r>
            <a:rPr kumimoji="1" lang="ja-JP" altLang="en-US" dirty="0" smtClean="0"/>
            <a:t>子</a:t>
          </a:r>
          <a:endParaRPr kumimoji="1" lang="ja-JP" altLang="en-US" dirty="0"/>
        </a:p>
      </dgm:t>
    </dgm:pt>
    <dgm:pt modelId="{13FF448F-B68C-4291-BE79-030C646EEF3F}" type="parTrans" cxnId="{F025E9A6-A2FC-4959-AEE0-601C5CB9E400}">
      <dgm:prSet/>
      <dgm:spPr/>
      <dgm:t>
        <a:bodyPr/>
        <a:lstStyle/>
        <a:p>
          <a:endParaRPr kumimoji="1" lang="ja-JP" altLang="en-US"/>
        </a:p>
      </dgm:t>
    </dgm:pt>
    <dgm:pt modelId="{88EAA4F0-616F-4C1A-8B58-B90DF4DBC10A}" type="sibTrans" cxnId="{F025E9A6-A2FC-4959-AEE0-601C5CB9E400}">
      <dgm:prSet/>
      <dgm:spPr/>
      <dgm:t>
        <a:bodyPr/>
        <a:lstStyle/>
        <a:p>
          <a:endParaRPr kumimoji="1" lang="ja-JP" altLang="en-US"/>
        </a:p>
      </dgm:t>
    </dgm:pt>
    <dgm:pt modelId="{DD4E6FAB-98CA-4934-AED3-51C3E2751F78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D060B728-84C0-4032-AFAB-A406C7734348}" type="parTrans" cxnId="{21499405-E5D8-48B3-95B5-440ECF302B33}">
      <dgm:prSet/>
      <dgm:spPr/>
      <dgm:t>
        <a:bodyPr/>
        <a:lstStyle/>
        <a:p>
          <a:endParaRPr kumimoji="1" lang="ja-JP" altLang="en-US"/>
        </a:p>
      </dgm:t>
    </dgm:pt>
    <dgm:pt modelId="{DF61D5E6-679F-4B62-BBCE-18ED0A083763}" type="sibTrans" cxnId="{21499405-E5D8-48B3-95B5-440ECF302B33}">
      <dgm:prSet/>
      <dgm:spPr/>
      <dgm:t>
        <a:bodyPr/>
        <a:lstStyle/>
        <a:p>
          <a:endParaRPr kumimoji="1" lang="ja-JP" altLang="en-US"/>
        </a:p>
      </dgm:t>
    </dgm:pt>
    <dgm:pt modelId="{A78757CE-8E84-4A0B-A32C-B24FE9F4C9F4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8063BB06-1514-475D-BFDC-6AC8416002C3}" type="parTrans" cxnId="{5430C882-1A21-4097-99CB-2C5DA2D1033F}">
      <dgm:prSet/>
      <dgm:spPr/>
      <dgm:t>
        <a:bodyPr/>
        <a:lstStyle/>
        <a:p>
          <a:endParaRPr kumimoji="1" lang="ja-JP" altLang="en-US"/>
        </a:p>
      </dgm:t>
    </dgm:pt>
    <dgm:pt modelId="{F23286C3-F9F6-4D69-8857-8510B8D930F7}" type="sibTrans" cxnId="{5430C882-1A21-4097-99CB-2C5DA2D1033F}">
      <dgm:prSet/>
      <dgm:spPr/>
      <dgm:t>
        <a:bodyPr/>
        <a:lstStyle/>
        <a:p>
          <a:endParaRPr kumimoji="1" lang="ja-JP" altLang="en-US"/>
        </a:p>
      </dgm:t>
    </dgm:pt>
    <dgm:pt modelId="{9AE1C6B0-0E36-4DA5-A4F1-FF24E8B1B7EF}">
      <dgm:prSet phldrT="[テキスト]"/>
      <dgm:spPr/>
      <dgm:t>
        <a:bodyPr/>
        <a:lstStyle/>
        <a:p>
          <a:r>
            <a:rPr kumimoji="1" lang="ja-JP" altLang="en-US" dirty="0" smtClean="0"/>
            <a:t>子</a:t>
          </a:r>
          <a:endParaRPr kumimoji="1" lang="ja-JP" altLang="en-US" dirty="0"/>
        </a:p>
      </dgm:t>
    </dgm:pt>
    <dgm:pt modelId="{2F1612B1-BD9F-4A4E-B392-304C903875AB}" type="parTrans" cxnId="{94C3E40F-959A-44C1-8A57-935F1290F4E6}">
      <dgm:prSet/>
      <dgm:spPr/>
      <dgm:t>
        <a:bodyPr/>
        <a:lstStyle/>
        <a:p>
          <a:endParaRPr kumimoji="1" lang="ja-JP" altLang="en-US"/>
        </a:p>
      </dgm:t>
    </dgm:pt>
    <dgm:pt modelId="{EDDEE739-A27E-4283-8723-A7051AB9C7D9}" type="sibTrans" cxnId="{94C3E40F-959A-44C1-8A57-935F1290F4E6}">
      <dgm:prSet/>
      <dgm:spPr/>
      <dgm:t>
        <a:bodyPr/>
        <a:lstStyle/>
        <a:p>
          <a:endParaRPr kumimoji="1" lang="ja-JP" altLang="en-US"/>
        </a:p>
      </dgm:t>
    </dgm:pt>
    <dgm:pt modelId="{DEFA73CA-858A-4669-A030-0EBF339C9416}">
      <dgm:prSet phldrT="[テキスト]"/>
      <dgm:spPr/>
      <dgm:t>
        <a:bodyPr/>
        <a:lstStyle/>
        <a:p>
          <a:r>
            <a:rPr kumimoji="1" lang="ja-JP" altLang="en-US" dirty="0" smtClean="0"/>
            <a:t>孫</a:t>
          </a:r>
          <a:endParaRPr kumimoji="1" lang="ja-JP" altLang="en-US" dirty="0"/>
        </a:p>
      </dgm:t>
    </dgm:pt>
    <dgm:pt modelId="{56CFF012-F5CA-4471-8AF5-48013C270671}" type="parTrans" cxnId="{AF007B0C-B807-4A3E-8DBF-1E16C7079B5A}">
      <dgm:prSet/>
      <dgm:spPr/>
      <dgm:t>
        <a:bodyPr/>
        <a:lstStyle/>
        <a:p>
          <a:endParaRPr kumimoji="1" lang="ja-JP" altLang="en-US"/>
        </a:p>
      </dgm:t>
    </dgm:pt>
    <dgm:pt modelId="{6FF1DECA-31CF-420A-9481-A97616C28B3A}" type="sibTrans" cxnId="{AF007B0C-B807-4A3E-8DBF-1E16C7079B5A}">
      <dgm:prSet/>
      <dgm:spPr/>
      <dgm:t>
        <a:bodyPr/>
        <a:lstStyle/>
        <a:p>
          <a:endParaRPr kumimoji="1" lang="ja-JP" altLang="en-US"/>
        </a:p>
      </dgm:t>
    </dgm:pt>
    <dgm:pt modelId="{2D6160C0-5BAD-439A-9B1D-5A25BF24783C}">
      <dgm:prSet phldrT="[テキスト]"/>
      <dgm:spPr/>
      <dgm:t>
        <a:bodyPr/>
        <a:lstStyle/>
        <a:p>
          <a:r>
            <a:rPr kumimoji="1" lang="ja-JP" altLang="en-US" dirty="0" smtClean="0"/>
            <a:t>ひ孫</a:t>
          </a:r>
          <a:endParaRPr kumimoji="1" lang="ja-JP" altLang="en-US" dirty="0"/>
        </a:p>
      </dgm:t>
    </dgm:pt>
    <dgm:pt modelId="{D7A478DB-289F-4996-AC80-FC77650C5BE5}" type="parTrans" cxnId="{DEE0E36F-FEAD-438D-8E92-A964292DC562}">
      <dgm:prSet/>
      <dgm:spPr/>
      <dgm:t>
        <a:bodyPr/>
        <a:lstStyle/>
        <a:p>
          <a:endParaRPr kumimoji="1" lang="ja-JP" altLang="en-US"/>
        </a:p>
      </dgm:t>
    </dgm:pt>
    <dgm:pt modelId="{70BF75D4-405F-4FB4-8167-791900359337}" type="sibTrans" cxnId="{DEE0E36F-FEAD-438D-8E92-A964292DC562}">
      <dgm:prSet/>
      <dgm:spPr/>
      <dgm:t>
        <a:bodyPr/>
        <a:lstStyle/>
        <a:p>
          <a:endParaRPr kumimoji="1" lang="ja-JP" altLang="en-US"/>
        </a:p>
      </dgm:t>
    </dgm:pt>
    <dgm:pt modelId="{13F1A7AF-DB33-49FE-A4DA-7ABC69DD5344}">
      <dgm:prSet phldrT="[テキスト]"/>
      <dgm:spPr/>
      <dgm:t>
        <a:bodyPr/>
        <a:lstStyle/>
        <a:p>
          <a:r>
            <a:rPr kumimoji="1" lang="ja-JP" altLang="en-US" smtClean="0"/>
            <a:t>ひ孫</a:t>
          </a:r>
          <a:endParaRPr kumimoji="1" lang="ja-JP" altLang="en-US" dirty="0"/>
        </a:p>
      </dgm:t>
    </dgm:pt>
    <dgm:pt modelId="{C9D9C300-8F4C-43AF-8899-978A138BA21F}" type="parTrans" cxnId="{05ABB472-C6FE-44D8-ABC0-E93C4B0E25C5}">
      <dgm:prSet/>
      <dgm:spPr/>
      <dgm:t>
        <a:bodyPr/>
        <a:lstStyle/>
        <a:p>
          <a:endParaRPr kumimoji="1" lang="ja-JP" altLang="en-US"/>
        </a:p>
      </dgm:t>
    </dgm:pt>
    <dgm:pt modelId="{E66B5F05-3571-4E37-9492-B88AE30D5B0A}" type="sibTrans" cxnId="{05ABB472-C6FE-44D8-ABC0-E93C4B0E25C5}">
      <dgm:prSet/>
      <dgm:spPr/>
      <dgm:t>
        <a:bodyPr/>
        <a:lstStyle/>
        <a:p>
          <a:endParaRPr kumimoji="1" lang="ja-JP" altLang="en-US"/>
        </a:p>
      </dgm:t>
    </dgm:pt>
    <dgm:pt modelId="{728E458B-C6E4-4196-9280-9A942B44ABB8}" type="pres">
      <dgm:prSet presAssocID="{E42B6E51-A2F3-42A1-9FDB-E562F31F24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DD479BB-AC72-4E47-B1E6-84C79EEA534D}" type="pres">
      <dgm:prSet presAssocID="{D7284C32-EBD4-4461-9959-D5A3D096D15B}" presName="root1" presStyleCnt="0"/>
      <dgm:spPr/>
    </dgm:pt>
    <dgm:pt modelId="{62583BEF-7D4E-498A-98A5-0BE3483F398A}" type="pres">
      <dgm:prSet presAssocID="{D7284C32-EBD4-4461-9959-D5A3D096D15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2B84521-C453-4EFC-B05D-F59979432B0F}" type="pres">
      <dgm:prSet presAssocID="{D7284C32-EBD4-4461-9959-D5A3D096D15B}" presName="level2hierChild" presStyleCnt="0"/>
      <dgm:spPr/>
    </dgm:pt>
    <dgm:pt modelId="{17E47568-06E4-45C5-9707-DABD2C758ABB}" type="pres">
      <dgm:prSet presAssocID="{13FF448F-B68C-4291-BE79-030C646EEF3F}" presName="conn2-1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B38477D1-9C0B-4F69-86B2-E09CD3D2F56E}" type="pres">
      <dgm:prSet presAssocID="{13FF448F-B68C-4291-BE79-030C646EEF3F}" presName="connTx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7B2DD7A8-A0D7-48CC-8F13-8DC02E57BD42}" type="pres">
      <dgm:prSet presAssocID="{C7954AA6-35AD-4AD6-B122-29F8C2ECF209}" presName="root2" presStyleCnt="0"/>
      <dgm:spPr/>
    </dgm:pt>
    <dgm:pt modelId="{BB4E169A-6EBA-4FE5-8C2F-980BB8D803C6}" type="pres">
      <dgm:prSet presAssocID="{C7954AA6-35AD-4AD6-B122-29F8C2ECF20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AB58FD5-391F-4165-8DBB-78A427B43D4F}" type="pres">
      <dgm:prSet presAssocID="{C7954AA6-35AD-4AD6-B122-29F8C2ECF209}" presName="level3hierChild" presStyleCnt="0"/>
      <dgm:spPr/>
    </dgm:pt>
    <dgm:pt modelId="{10A589AF-7778-46F6-A1D6-32AE1BA367BB}" type="pres">
      <dgm:prSet presAssocID="{D060B728-84C0-4032-AFAB-A406C7734348}" presName="conn2-1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2BA780C1-767D-4186-94BC-9071C8E8E5CF}" type="pres">
      <dgm:prSet presAssocID="{D060B728-84C0-4032-AFAB-A406C7734348}" presName="connTx" presStyleLbl="parChTrans1D3" presStyleIdx="0" presStyleCnt="3"/>
      <dgm:spPr/>
      <dgm:t>
        <a:bodyPr/>
        <a:lstStyle/>
        <a:p>
          <a:endParaRPr kumimoji="1" lang="ja-JP" altLang="en-US"/>
        </a:p>
      </dgm:t>
    </dgm:pt>
    <dgm:pt modelId="{DEE4C8CE-AADF-4D3D-9B0E-B7565FA5EF5B}" type="pres">
      <dgm:prSet presAssocID="{DD4E6FAB-98CA-4934-AED3-51C3E2751F78}" presName="root2" presStyleCnt="0"/>
      <dgm:spPr/>
    </dgm:pt>
    <dgm:pt modelId="{C85F3B3D-2764-45BC-BEE7-32CC81CDCB51}" type="pres">
      <dgm:prSet presAssocID="{DD4E6FAB-98CA-4934-AED3-51C3E2751F7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0187955-9DE8-4A0F-8242-B451110789CC}" type="pres">
      <dgm:prSet presAssocID="{DD4E6FAB-98CA-4934-AED3-51C3E2751F78}" presName="level3hierChild" presStyleCnt="0"/>
      <dgm:spPr/>
    </dgm:pt>
    <dgm:pt modelId="{E825BD0A-21CA-473B-9F6C-C03645C68492}" type="pres">
      <dgm:prSet presAssocID="{8063BB06-1514-475D-BFDC-6AC8416002C3}" presName="conn2-1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99398E7E-9DF5-4A2B-A2C6-8E3DAD1A7931}" type="pres">
      <dgm:prSet presAssocID="{8063BB06-1514-475D-BFDC-6AC8416002C3}" presName="connTx" presStyleLbl="parChTrans1D3" presStyleIdx="1" presStyleCnt="3"/>
      <dgm:spPr/>
      <dgm:t>
        <a:bodyPr/>
        <a:lstStyle/>
        <a:p>
          <a:endParaRPr kumimoji="1" lang="ja-JP" altLang="en-US"/>
        </a:p>
      </dgm:t>
    </dgm:pt>
    <dgm:pt modelId="{48755926-E962-4EE3-819F-4EFDAAC235A7}" type="pres">
      <dgm:prSet presAssocID="{A78757CE-8E84-4A0B-A32C-B24FE9F4C9F4}" presName="root2" presStyleCnt="0"/>
      <dgm:spPr/>
    </dgm:pt>
    <dgm:pt modelId="{4B03DE41-BDE2-477F-9633-4EEE745FE13A}" type="pres">
      <dgm:prSet presAssocID="{A78757CE-8E84-4A0B-A32C-B24FE9F4C9F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E25E3A-EED0-47C9-A818-596642EABAA7}" type="pres">
      <dgm:prSet presAssocID="{A78757CE-8E84-4A0B-A32C-B24FE9F4C9F4}" presName="level3hierChild" presStyleCnt="0"/>
      <dgm:spPr/>
    </dgm:pt>
    <dgm:pt modelId="{B5663B28-3B20-421C-BDE6-836FA04907E5}" type="pres">
      <dgm:prSet presAssocID="{D7A478DB-289F-4996-AC80-FC77650C5BE5}" presName="conn2-1" presStyleLbl="parChTrans1D4" presStyleIdx="0" presStyleCnt="2"/>
      <dgm:spPr/>
      <dgm:t>
        <a:bodyPr/>
        <a:lstStyle/>
        <a:p>
          <a:endParaRPr kumimoji="1" lang="ja-JP" altLang="en-US"/>
        </a:p>
      </dgm:t>
    </dgm:pt>
    <dgm:pt modelId="{7780548A-790E-4480-9DDF-D69A7094AFA5}" type="pres">
      <dgm:prSet presAssocID="{D7A478DB-289F-4996-AC80-FC77650C5BE5}" presName="connTx" presStyleLbl="parChTrans1D4" presStyleIdx="0" presStyleCnt="2"/>
      <dgm:spPr/>
      <dgm:t>
        <a:bodyPr/>
        <a:lstStyle/>
        <a:p>
          <a:endParaRPr kumimoji="1" lang="ja-JP" altLang="en-US"/>
        </a:p>
      </dgm:t>
    </dgm:pt>
    <dgm:pt modelId="{13CA000F-DED2-4BBD-BF16-A32ECC4F4E06}" type="pres">
      <dgm:prSet presAssocID="{2D6160C0-5BAD-439A-9B1D-5A25BF24783C}" presName="root2" presStyleCnt="0"/>
      <dgm:spPr/>
    </dgm:pt>
    <dgm:pt modelId="{6467D64A-A1F8-43B0-A966-21511565F371}" type="pres">
      <dgm:prSet presAssocID="{2D6160C0-5BAD-439A-9B1D-5A25BF24783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C00D130-86EF-4F06-A336-95C94608E9A0}" type="pres">
      <dgm:prSet presAssocID="{2D6160C0-5BAD-439A-9B1D-5A25BF24783C}" presName="level3hierChild" presStyleCnt="0"/>
      <dgm:spPr/>
    </dgm:pt>
    <dgm:pt modelId="{F1FD7964-F707-4A43-B72C-0900AE67BB30}" type="pres">
      <dgm:prSet presAssocID="{C9D9C300-8F4C-43AF-8899-978A138BA21F}" presName="conn2-1" presStyleLbl="parChTrans1D4" presStyleIdx="1" presStyleCnt="2"/>
      <dgm:spPr/>
      <dgm:t>
        <a:bodyPr/>
        <a:lstStyle/>
        <a:p>
          <a:endParaRPr kumimoji="1" lang="ja-JP" altLang="en-US"/>
        </a:p>
      </dgm:t>
    </dgm:pt>
    <dgm:pt modelId="{4F1CF5DF-6DCA-4743-AD7B-791730F566DE}" type="pres">
      <dgm:prSet presAssocID="{C9D9C300-8F4C-43AF-8899-978A138BA21F}" presName="connTx" presStyleLbl="parChTrans1D4" presStyleIdx="1" presStyleCnt="2"/>
      <dgm:spPr/>
      <dgm:t>
        <a:bodyPr/>
        <a:lstStyle/>
        <a:p>
          <a:endParaRPr kumimoji="1" lang="ja-JP" altLang="en-US"/>
        </a:p>
      </dgm:t>
    </dgm:pt>
    <dgm:pt modelId="{7FB9450D-A234-40F6-8FC0-EE8017DC44F2}" type="pres">
      <dgm:prSet presAssocID="{13F1A7AF-DB33-49FE-A4DA-7ABC69DD5344}" presName="root2" presStyleCnt="0"/>
      <dgm:spPr/>
    </dgm:pt>
    <dgm:pt modelId="{DD7047D5-0B60-444F-96DA-F431CF859626}" type="pres">
      <dgm:prSet presAssocID="{13F1A7AF-DB33-49FE-A4DA-7ABC69DD5344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4BA83D5-F6A4-43CB-BE98-CA8744C887DE}" type="pres">
      <dgm:prSet presAssocID="{13F1A7AF-DB33-49FE-A4DA-7ABC69DD5344}" presName="level3hierChild" presStyleCnt="0"/>
      <dgm:spPr/>
    </dgm:pt>
    <dgm:pt modelId="{B3ECD80A-ABA0-46FA-B44D-CCADBF7D71BB}" type="pres">
      <dgm:prSet presAssocID="{2F1612B1-BD9F-4A4E-B392-304C903875AB}" presName="conn2-1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3BD5DDAD-EB5B-4895-9066-98A38C7A18BB}" type="pres">
      <dgm:prSet presAssocID="{2F1612B1-BD9F-4A4E-B392-304C903875AB}" presName="connTx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78A56651-A287-42FF-8CB6-567BCB677581}" type="pres">
      <dgm:prSet presAssocID="{9AE1C6B0-0E36-4DA5-A4F1-FF24E8B1B7EF}" presName="root2" presStyleCnt="0"/>
      <dgm:spPr/>
    </dgm:pt>
    <dgm:pt modelId="{8BE91E5D-A525-438C-BA83-044FF4FD5E14}" type="pres">
      <dgm:prSet presAssocID="{9AE1C6B0-0E36-4DA5-A4F1-FF24E8B1B7E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5CD3C4D-B180-4678-A68C-FF9A3A2E7C1E}" type="pres">
      <dgm:prSet presAssocID="{9AE1C6B0-0E36-4DA5-A4F1-FF24E8B1B7EF}" presName="level3hierChild" presStyleCnt="0"/>
      <dgm:spPr/>
    </dgm:pt>
    <dgm:pt modelId="{B8F0A72C-05A4-4AA5-85C4-1D3E22857F84}" type="pres">
      <dgm:prSet presAssocID="{56CFF012-F5CA-4471-8AF5-48013C270671}" presName="conn2-1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14080027-7633-4039-9C8E-CD2C50F908D7}" type="pres">
      <dgm:prSet presAssocID="{56CFF012-F5CA-4471-8AF5-48013C270671}" presName="connTx" presStyleLbl="parChTrans1D3" presStyleIdx="2" presStyleCnt="3"/>
      <dgm:spPr/>
      <dgm:t>
        <a:bodyPr/>
        <a:lstStyle/>
        <a:p>
          <a:endParaRPr kumimoji="1" lang="ja-JP" altLang="en-US"/>
        </a:p>
      </dgm:t>
    </dgm:pt>
    <dgm:pt modelId="{E6A82A43-6DB8-4CB4-A69B-A0544FC22F8E}" type="pres">
      <dgm:prSet presAssocID="{DEFA73CA-858A-4669-A030-0EBF339C9416}" presName="root2" presStyleCnt="0"/>
      <dgm:spPr/>
    </dgm:pt>
    <dgm:pt modelId="{19AA07E7-0520-46A0-954D-0E6B973CB10D}" type="pres">
      <dgm:prSet presAssocID="{DEFA73CA-858A-4669-A030-0EBF339C941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82CF678-1D51-4220-8143-DAA1E4E7ECE6}" type="pres">
      <dgm:prSet presAssocID="{DEFA73CA-858A-4669-A030-0EBF339C9416}" presName="level3hierChild" presStyleCnt="0"/>
      <dgm:spPr/>
    </dgm:pt>
  </dgm:ptLst>
  <dgm:cxnLst>
    <dgm:cxn modelId="{351BD8FA-4743-429A-B954-2BFEB414E518}" type="presOf" srcId="{D060B728-84C0-4032-AFAB-A406C7734348}" destId="{10A589AF-7778-46F6-A1D6-32AE1BA367BB}" srcOrd="0" destOrd="0" presId="urn:microsoft.com/office/officeart/2005/8/layout/hierarchy2"/>
    <dgm:cxn modelId="{70D76C0E-9A7C-4976-B654-FBDA68ED9A9F}" type="presOf" srcId="{2F1612B1-BD9F-4A4E-B392-304C903875AB}" destId="{B3ECD80A-ABA0-46FA-B44D-CCADBF7D71BB}" srcOrd="0" destOrd="0" presId="urn:microsoft.com/office/officeart/2005/8/layout/hierarchy2"/>
    <dgm:cxn modelId="{97CF1DDA-97CB-4524-BF0E-062765C8EE61}" type="presOf" srcId="{13F1A7AF-DB33-49FE-A4DA-7ABC69DD5344}" destId="{DD7047D5-0B60-444F-96DA-F431CF859626}" srcOrd="0" destOrd="0" presId="urn:microsoft.com/office/officeart/2005/8/layout/hierarchy2"/>
    <dgm:cxn modelId="{01A68B34-9D27-4EC1-AD20-A4A1803A5F26}" type="presOf" srcId="{D7A478DB-289F-4996-AC80-FC77650C5BE5}" destId="{B5663B28-3B20-421C-BDE6-836FA04907E5}" srcOrd="0" destOrd="0" presId="urn:microsoft.com/office/officeart/2005/8/layout/hierarchy2"/>
    <dgm:cxn modelId="{4033EC96-6290-4068-8C76-74C740393DA1}" type="presOf" srcId="{56CFF012-F5CA-4471-8AF5-48013C270671}" destId="{B8F0A72C-05A4-4AA5-85C4-1D3E22857F84}" srcOrd="0" destOrd="0" presId="urn:microsoft.com/office/officeart/2005/8/layout/hierarchy2"/>
    <dgm:cxn modelId="{5769F72A-9701-4A97-93D8-F01C5C49B96D}" type="presOf" srcId="{2F1612B1-BD9F-4A4E-B392-304C903875AB}" destId="{3BD5DDAD-EB5B-4895-9066-98A38C7A18BB}" srcOrd="1" destOrd="0" presId="urn:microsoft.com/office/officeart/2005/8/layout/hierarchy2"/>
    <dgm:cxn modelId="{444B2CA0-D17A-464A-BD2D-E8791B3BD720}" type="presOf" srcId="{D060B728-84C0-4032-AFAB-A406C7734348}" destId="{2BA780C1-767D-4186-94BC-9071C8E8E5CF}" srcOrd="1" destOrd="0" presId="urn:microsoft.com/office/officeart/2005/8/layout/hierarchy2"/>
    <dgm:cxn modelId="{21499405-E5D8-48B3-95B5-440ECF302B33}" srcId="{C7954AA6-35AD-4AD6-B122-29F8C2ECF209}" destId="{DD4E6FAB-98CA-4934-AED3-51C3E2751F78}" srcOrd="0" destOrd="0" parTransId="{D060B728-84C0-4032-AFAB-A406C7734348}" sibTransId="{DF61D5E6-679F-4B62-BBCE-18ED0A083763}"/>
    <dgm:cxn modelId="{3A9207AF-8FD9-4663-81CD-C480CFB9F02F}" type="presOf" srcId="{C7954AA6-35AD-4AD6-B122-29F8C2ECF209}" destId="{BB4E169A-6EBA-4FE5-8C2F-980BB8D803C6}" srcOrd="0" destOrd="0" presId="urn:microsoft.com/office/officeart/2005/8/layout/hierarchy2"/>
    <dgm:cxn modelId="{94C3E40F-959A-44C1-8A57-935F1290F4E6}" srcId="{D7284C32-EBD4-4461-9959-D5A3D096D15B}" destId="{9AE1C6B0-0E36-4DA5-A4F1-FF24E8B1B7EF}" srcOrd="1" destOrd="0" parTransId="{2F1612B1-BD9F-4A4E-B392-304C903875AB}" sibTransId="{EDDEE739-A27E-4283-8723-A7051AB9C7D9}"/>
    <dgm:cxn modelId="{8DA1F709-C197-4B58-9CFD-0CD9B38EAC04}" type="presOf" srcId="{13FF448F-B68C-4291-BE79-030C646EEF3F}" destId="{B38477D1-9C0B-4F69-86B2-E09CD3D2F56E}" srcOrd="1" destOrd="0" presId="urn:microsoft.com/office/officeart/2005/8/layout/hierarchy2"/>
    <dgm:cxn modelId="{900FB54D-EB6C-417E-A10B-EAFF251E0FF4}" type="presOf" srcId="{8063BB06-1514-475D-BFDC-6AC8416002C3}" destId="{99398E7E-9DF5-4A2B-A2C6-8E3DAD1A7931}" srcOrd="1" destOrd="0" presId="urn:microsoft.com/office/officeart/2005/8/layout/hierarchy2"/>
    <dgm:cxn modelId="{A2B3C44E-8824-4E8D-83BD-40856A2038BE}" type="presOf" srcId="{13FF448F-B68C-4291-BE79-030C646EEF3F}" destId="{17E47568-06E4-45C5-9707-DABD2C758ABB}" srcOrd="0" destOrd="0" presId="urn:microsoft.com/office/officeart/2005/8/layout/hierarchy2"/>
    <dgm:cxn modelId="{DEE0E36F-FEAD-438D-8E92-A964292DC562}" srcId="{A78757CE-8E84-4A0B-A32C-B24FE9F4C9F4}" destId="{2D6160C0-5BAD-439A-9B1D-5A25BF24783C}" srcOrd="0" destOrd="0" parTransId="{D7A478DB-289F-4996-AC80-FC77650C5BE5}" sibTransId="{70BF75D4-405F-4FB4-8167-791900359337}"/>
    <dgm:cxn modelId="{DAD84AB3-42DC-46CC-B0A4-85E072EB0BAF}" type="presOf" srcId="{E42B6E51-A2F3-42A1-9FDB-E562F31F24C4}" destId="{728E458B-C6E4-4196-9280-9A942B44ABB8}" srcOrd="0" destOrd="0" presId="urn:microsoft.com/office/officeart/2005/8/layout/hierarchy2"/>
    <dgm:cxn modelId="{AF007B0C-B807-4A3E-8DBF-1E16C7079B5A}" srcId="{9AE1C6B0-0E36-4DA5-A4F1-FF24E8B1B7EF}" destId="{DEFA73CA-858A-4669-A030-0EBF339C9416}" srcOrd="0" destOrd="0" parTransId="{56CFF012-F5CA-4471-8AF5-48013C270671}" sibTransId="{6FF1DECA-31CF-420A-9481-A97616C28B3A}"/>
    <dgm:cxn modelId="{A48D99FC-8B7F-4DE8-8436-B07F3ED8AEE1}" type="presOf" srcId="{D7284C32-EBD4-4461-9959-D5A3D096D15B}" destId="{62583BEF-7D4E-498A-98A5-0BE3483F398A}" srcOrd="0" destOrd="0" presId="urn:microsoft.com/office/officeart/2005/8/layout/hierarchy2"/>
    <dgm:cxn modelId="{39BA2647-BE16-4385-8B5B-FA499C8EDFC2}" type="presOf" srcId="{9AE1C6B0-0E36-4DA5-A4F1-FF24E8B1B7EF}" destId="{8BE91E5D-A525-438C-BA83-044FF4FD5E14}" srcOrd="0" destOrd="0" presId="urn:microsoft.com/office/officeart/2005/8/layout/hierarchy2"/>
    <dgm:cxn modelId="{479C7613-D98C-40B9-AB64-68A11F4E2ADC}" type="presOf" srcId="{56CFF012-F5CA-4471-8AF5-48013C270671}" destId="{14080027-7633-4039-9C8E-CD2C50F908D7}" srcOrd="1" destOrd="0" presId="urn:microsoft.com/office/officeart/2005/8/layout/hierarchy2"/>
    <dgm:cxn modelId="{F69A7E0C-3DD7-4E00-97C8-7477A3AABDA5}" type="presOf" srcId="{C9D9C300-8F4C-43AF-8899-978A138BA21F}" destId="{4F1CF5DF-6DCA-4743-AD7B-791730F566DE}" srcOrd="1" destOrd="0" presId="urn:microsoft.com/office/officeart/2005/8/layout/hierarchy2"/>
    <dgm:cxn modelId="{5430C882-1A21-4097-99CB-2C5DA2D1033F}" srcId="{C7954AA6-35AD-4AD6-B122-29F8C2ECF209}" destId="{A78757CE-8E84-4A0B-A32C-B24FE9F4C9F4}" srcOrd="1" destOrd="0" parTransId="{8063BB06-1514-475D-BFDC-6AC8416002C3}" sibTransId="{F23286C3-F9F6-4D69-8857-8510B8D930F7}"/>
    <dgm:cxn modelId="{CC472760-0BBE-4BAB-971A-551DFA60F9FB}" type="presOf" srcId="{D7A478DB-289F-4996-AC80-FC77650C5BE5}" destId="{7780548A-790E-4480-9DDF-D69A7094AFA5}" srcOrd="1" destOrd="0" presId="urn:microsoft.com/office/officeart/2005/8/layout/hierarchy2"/>
    <dgm:cxn modelId="{7C2E9C02-42A1-4176-AB7A-61E5593E2008}" srcId="{E42B6E51-A2F3-42A1-9FDB-E562F31F24C4}" destId="{D7284C32-EBD4-4461-9959-D5A3D096D15B}" srcOrd="0" destOrd="0" parTransId="{EB55A6FD-1161-4FD5-BBDF-C082897886C9}" sibTransId="{7A168F65-0F50-4509-9769-714AF43E0482}"/>
    <dgm:cxn modelId="{09FC815A-D1A6-43F1-9DB0-642858DAF002}" type="presOf" srcId="{A78757CE-8E84-4A0B-A32C-B24FE9F4C9F4}" destId="{4B03DE41-BDE2-477F-9633-4EEE745FE13A}" srcOrd="0" destOrd="0" presId="urn:microsoft.com/office/officeart/2005/8/layout/hierarchy2"/>
    <dgm:cxn modelId="{F025E9A6-A2FC-4959-AEE0-601C5CB9E400}" srcId="{D7284C32-EBD4-4461-9959-D5A3D096D15B}" destId="{C7954AA6-35AD-4AD6-B122-29F8C2ECF209}" srcOrd="0" destOrd="0" parTransId="{13FF448F-B68C-4291-BE79-030C646EEF3F}" sibTransId="{88EAA4F0-616F-4C1A-8B58-B90DF4DBC10A}"/>
    <dgm:cxn modelId="{BEB682DF-865B-4CA1-8A7A-EB1B346D23A3}" type="presOf" srcId="{8063BB06-1514-475D-BFDC-6AC8416002C3}" destId="{E825BD0A-21CA-473B-9F6C-C03645C68492}" srcOrd="0" destOrd="0" presId="urn:microsoft.com/office/officeart/2005/8/layout/hierarchy2"/>
    <dgm:cxn modelId="{8AE1D1AC-06C6-4F38-9CF9-83BBE0E8ADFB}" type="presOf" srcId="{2D6160C0-5BAD-439A-9B1D-5A25BF24783C}" destId="{6467D64A-A1F8-43B0-A966-21511565F371}" srcOrd="0" destOrd="0" presId="urn:microsoft.com/office/officeart/2005/8/layout/hierarchy2"/>
    <dgm:cxn modelId="{E2C034E8-2AB1-4306-9D42-25B6C69B3B48}" type="presOf" srcId="{DD4E6FAB-98CA-4934-AED3-51C3E2751F78}" destId="{C85F3B3D-2764-45BC-BEE7-32CC81CDCB51}" srcOrd="0" destOrd="0" presId="urn:microsoft.com/office/officeart/2005/8/layout/hierarchy2"/>
    <dgm:cxn modelId="{05ABB472-C6FE-44D8-ABC0-E93C4B0E25C5}" srcId="{A78757CE-8E84-4A0B-A32C-B24FE9F4C9F4}" destId="{13F1A7AF-DB33-49FE-A4DA-7ABC69DD5344}" srcOrd="1" destOrd="0" parTransId="{C9D9C300-8F4C-43AF-8899-978A138BA21F}" sibTransId="{E66B5F05-3571-4E37-9492-B88AE30D5B0A}"/>
    <dgm:cxn modelId="{613E59D2-1761-42FA-8C86-46E257A0A72F}" type="presOf" srcId="{DEFA73CA-858A-4669-A030-0EBF339C9416}" destId="{19AA07E7-0520-46A0-954D-0E6B973CB10D}" srcOrd="0" destOrd="0" presId="urn:microsoft.com/office/officeart/2005/8/layout/hierarchy2"/>
    <dgm:cxn modelId="{475EC68F-A990-4D13-B855-BF61BE5A53F2}" type="presOf" srcId="{C9D9C300-8F4C-43AF-8899-978A138BA21F}" destId="{F1FD7964-F707-4A43-B72C-0900AE67BB30}" srcOrd="0" destOrd="0" presId="urn:microsoft.com/office/officeart/2005/8/layout/hierarchy2"/>
    <dgm:cxn modelId="{CB02AF47-A27C-45E0-AA27-3CFC42D16C21}" type="presParOf" srcId="{728E458B-C6E4-4196-9280-9A942B44ABB8}" destId="{7DD479BB-AC72-4E47-B1E6-84C79EEA534D}" srcOrd="0" destOrd="0" presId="urn:microsoft.com/office/officeart/2005/8/layout/hierarchy2"/>
    <dgm:cxn modelId="{0B457537-CCBA-4188-A94F-1890991D1909}" type="presParOf" srcId="{7DD479BB-AC72-4E47-B1E6-84C79EEA534D}" destId="{62583BEF-7D4E-498A-98A5-0BE3483F398A}" srcOrd="0" destOrd="0" presId="urn:microsoft.com/office/officeart/2005/8/layout/hierarchy2"/>
    <dgm:cxn modelId="{5C4138BC-7463-48B6-A10D-89861087DA08}" type="presParOf" srcId="{7DD479BB-AC72-4E47-B1E6-84C79EEA534D}" destId="{22B84521-C453-4EFC-B05D-F59979432B0F}" srcOrd="1" destOrd="0" presId="urn:microsoft.com/office/officeart/2005/8/layout/hierarchy2"/>
    <dgm:cxn modelId="{B5B94676-0A15-4E05-BA10-6B8F37477771}" type="presParOf" srcId="{22B84521-C453-4EFC-B05D-F59979432B0F}" destId="{17E47568-06E4-45C5-9707-DABD2C758ABB}" srcOrd="0" destOrd="0" presId="urn:microsoft.com/office/officeart/2005/8/layout/hierarchy2"/>
    <dgm:cxn modelId="{59F92310-BECE-4052-91FE-3A4335707665}" type="presParOf" srcId="{17E47568-06E4-45C5-9707-DABD2C758ABB}" destId="{B38477D1-9C0B-4F69-86B2-E09CD3D2F56E}" srcOrd="0" destOrd="0" presId="urn:microsoft.com/office/officeart/2005/8/layout/hierarchy2"/>
    <dgm:cxn modelId="{14F7D9F3-7B69-459B-9D08-5620DCE7C1E3}" type="presParOf" srcId="{22B84521-C453-4EFC-B05D-F59979432B0F}" destId="{7B2DD7A8-A0D7-48CC-8F13-8DC02E57BD42}" srcOrd="1" destOrd="0" presId="urn:microsoft.com/office/officeart/2005/8/layout/hierarchy2"/>
    <dgm:cxn modelId="{D3396918-A72A-48A1-A38F-4D0C0B2CCE86}" type="presParOf" srcId="{7B2DD7A8-A0D7-48CC-8F13-8DC02E57BD42}" destId="{BB4E169A-6EBA-4FE5-8C2F-980BB8D803C6}" srcOrd="0" destOrd="0" presId="urn:microsoft.com/office/officeart/2005/8/layout/hierarchy2"/>
    <dgm:cxn modelId="{6E26ADC8-77CF-48EB-984C-86D011ABE80D}" type="presParOf" srcId="{7B2DD7A8-A0D7-48CC-8F13-8DC02E57BD42}" destId="{6AB58FD5-391F-4165-8DBB-78A427B43D4F}" srcOrd="1" destOrd="0" presId="urn:microsoft.com/office/officeart/2005/8/layout/hierarchy2"/>
    <dgm:cxn modelId="{435512FE-E369-4754-8E07-96C6AA840541}" type="presParOf" srcId="{6AB58FD5-391F-4165-8DBB-78A427B43D4F}" destId="{10A589AF-7778-46F6-A1D6-32AE1BA367BB}" srcOrd="0" destOrd="0" presId="urn:microsoft.com/office/officeart/2005/8/layout/hierarchy2"/>
    <dgm:cxn modelId="{9D4901F3-1237-452D-9D7A-2E2537EF7DA2}" type="presParOf" srcId="{10A589AF-7778-46F6-A1D6-32AE1BA367BB}" destId="{2BA780C1-767D-4186-94BC-9071C8E8E5CF}" srcOrd="0" destOrd="0" presId="urn:microsoft.com/office/officeart/2005/8/layout/hierarchy2"/>
    <dgm:cxn modelId="{E8BCF833-33DE-47AB-884D-6BC20D7EB0FD}" type="presParOf" srcId="{6AB58FD5-391F-4165-8DBB-78A427B43D4F}" destId="{DEE4C8CE-AADF-4D3D-9B0E-B7565FA5EF5B}" srcOrd="1" destOrd="0" presId="urn:microsoft.com/office/officeart/2005/8/layout/hierarchy2"/>
    <dgm:cxn modelId="{3E9F18DF-EF40-4360-A4B6-BB05FA07F196}" type="presParOf" srcId="{DEE4C8CE-AADF-4D3D-9B0E-B7565FA5EF5B}" destId="{C85F3B3D-2764-45BC-BEE7-32CC81CDCB51}" srcOrd="0" destOrd="0" presId="urn:microsoft.com/office/officeart/2005/8/layout/hierarchy2"/>
    <dgm:cxn modelId="{F0F94EF7-5C8A-4427-A64B-C9602D4000C2}" type="presParOf" srcId="{DEE4C8CE-AADF-4D3D-9B0E-B7565FA5EF5B}" destId="{20187955-9DE8-4A0F-8242-B451110789CC}" srcOrd="1" destOrd="0" presId="urn:microsoft.com/office/officeart/2005/8/layout/hierarchy2"/>
    <dgm:cxn modelId="{4B8F8DEE-7C07-487E-9F08-DE2340730AC5}" type="presParOf" srcId="{6AB58FD5-391F-4165-8DBB-78A427B43D4F}" destId="{E825BD0A-21CA-473B-9F6C-C03645C68492}" srcOrd="2" destOrd="0" presId="urn:microsoft.com/office/officeart/2005/8/layout/hierarchy2"/>
    <dgm:cxn modelId="{CF423165-0601-40C3-BDC3-79ADDE6692B9}" type="presParOf" srcId="{E825BD0A-21CA-473B-9F6C-C03645C68492}" destId="{99398E7E-9DF5-4A2B-A2C6-8E3DAD1A7931}" srcOrd="0" destOrd="0" presId="urn:microsoft.com/office/officeart/2005/8/layout/hierarchy2"/>
    <dgm:cxn modelId="{55234062-8C59-498C-97D8-01ABCE1F8688}" type="presParOf" srcId="{6AB58FD5-391F-4165-8DBB-78A427B43D4F}" destId="{48755926-E962-4EE3-819F-4EFDAAC235A7}" srcOrd="3" destOrd="0" presId="urn:microsoft.com/office/officeart/2005/8/layout/hierarchy2"/>
    <dgm:cxn modelId="{22EC7BF8-7AA7-45BD-9FC2-D918C4882294}" type="presParOf" srcId="{48755926-E962-4EE3-819F-4EFDAAC235A7}" destId="{4B03DE41-BDE2-477F-9633-4EEE745FE13A}" srcOrd="0" destOrd="0" presId="urn:microsoft.com/office/officeart/2005/8/layout/hierarchy2"/>
    <dgm:cxn modelId="{B1730095-6180-41B2-A17E-115943B8747A}" type="presParOf" srcId="{48755926-E962-4EE3-819F-4EFDAAC235A7}" destId="{C1E25E3A-EED0-47C9-A818-596642EABAA7}" srcOrd="1" destOrd="0" presId="urn:microsoft.com/office/officeart/2005/8/layout/hierarchy2"/>
    <dgm:cxn modelId="{A7B21DD1-C913-4BF7-A0CD-8715EEDD0249}" type="presParOf" srcId="{C1E25E3A-EED0-47C9-A818-596642EABAA7}" destId="{B5663B28-3B20-421C-BDE6-836FA04907E5}" srcOrd="0" destOrd="0" presId="urn:microsoft.com/office/officeart/2005/8/layout/hierarchy2"/>
    <dgm:cxn modelId="{D51A5473-7DE0-4A03-9549-2FE570AE0C8D}" type="presParOf" srcId="{B5663B28-3B20-421C-BDE6-836FA04907E5}" destId="{7780548A-790E-4480-9DDF-D69A7094AFA5}" srcOrd="0" destOrd="0" presId="urn:microsoft.com/office/officeart/2005/8/layout/hierarchy2"/>
    <dgm:cxn modelId="{C722478B-AC50-4A36-A6ED-FF55CD218030}" type="presParOf" srcId="{C1E25E3A-EED0-47C9-A818-596642EABAA7}" destId="{13CA000F-DED2-4BBD-BF16-A32ECC4F4E06}" srcOrd="1" destOrd="0" presId="urn:microsoft.com/office/officeart/2005/8/layout/hierarchy2"/>
    <dgm:cxn modelId="{0E166E80-7637-42BB-8C85-37EBACB30D33}" type="presParOf" srcId="{13CA000F-DED2-4BBD-BF16-A32ECC4F4E06}" destId="{6467D64A-A1F8-43B0-A966-21511565F371}" srcOrd="0" destOrd="0" presId="urn:microsoft.com/office/officeart/2005/8/layout/hierarchy2"/>
    <dgm:cxn modelId="{C10ED7A7-3AB6-46B4-B2B9-956FE379A75C}" type="presParOf" srcId="{13CA000F-DED2-4BBD-BF16-A32ECC4F4E06}" destId="{3C00D130-86EF-4F06-A336-95C94608E9A0}" srcOrd="1" destOrd="0" presId="urn:microsoft.com/office/officeart/2005/8/layout/hierarchy2"/>
    <dgm:cxn modelId="{86A4E14F-C863-4EB3-B850-34B8D6942C09}" type="presParOf" srcId="{C1E25E3A-EED0-47C9-A818-596642EABAA7}" destId="{F1FD7964-F707-4A43-B72C-0900AE67BB30}" srcOrd="2" destOrd="0" presId="urn:microsoft.com/office/officeart/2005/8/layout/hierarchy2"/>
    <dgm:cxn modelId="{A1D77587-B483-4AE1-A7B2-271B3500B856}" type="presParOf" srcId="{F1FD7964-F707-4A43-B72C-0900AE67BB30}" destId="{4F1CF5DF-6DCA-4743-AD7B-791730F566DE}" srcOrd="0" destOrd="0" presId="urn:microsoft.com/office/officeart/2005/8/layout/hierarchy2"/>
    <dgm:cxn modelId="{D7D91B77-9107-4836-A9E7-C11D730BECCA}" type="presParOf" srcId="{C1E25E3A-EED0-47C9-A818-596642EABAA7}" destId="{7FB9450D-A234-40F6-8FC0-EE8017DC44F2}" srcOrd="3" destOrd="0" presId="urn:microsoft.com/office/officeart/2005/8/layout/hierarchy2"/>
    <dgm:cxn modelId="{0E3C498B-1C05-43E9-A094-D3E4D7F7B3CD}" type="presParOf" srcId="{7FB9450D-A234-40F6-8FC0-EE8017DC44F2}" destId="{DD7047D5-0B60-444F-96DA-F431CF859626}" srcOrd="0" destOrd="0" presId="urn:microsoft.com/office/officeart/2005/8/layout/hierarchy2"/>
    <dgm:cxn modelId="{D8646FB1-5EE5-46C4-9D13-EFB4372599D8}" type="presParOf" srcId="{7FB9450D-A234-40F6-8FC0-EE8017DC44F2}" destId="{74BA83D5-F6A4-43CB-BE98-CA8744C887DE}" srcOrd="1" destOrd="0" presId="urn:microsoft.com/office/officeart/2005/8/layout/hierarchy2"/>
    <dgm:cxn modelId="{892BA7EA-0232-4FAC-AA65-8BA963722499}" type="presParOf" srcId="{22B84521-C453-4EFC-B05D-F59979432B0F}" destId="{B3ECD80A-ABA0-46FA-B44D-CCADBF7D71BB}" srcOrd="2" destOrd="0" presId="urn:microsoft.com/office/officeart/2005/8/layout/hierarchy2"/>
    <dgm:cxn modelId="{2A1BCB77-FF31-43C8-A383-1200A21045CE}" type="presParOf" srcId="{B3ECD80A-ABA0-46FA-B44D-CCADBF7D71BB}" destId="{3BD5DDAD-EB5B-4895-9066-98A38C7A18BB}" srcOrd="0" destOrd="0" presId="urn:microsoft.com/office/officeart/2005/8/layout/hierarchy2"/>
    <dgm:cxn modelId="{63610FE0-F19D-4F3E-91D0-B51F6052D2FD}" type="presParOf" srcId="{22B84521-C453-4EFC-B05D-F59979432B0F}" destId="{78A56651-A287-42FF-8CB6-567BCB677581}" srcOrd="3" destOrd="0" presId="urn:microsoft.com/office/officeart/2005/8/layout/hierarchy2"/>
    <dgm:cxn modelId="{D65D12A4-4FE1-44F0-9089-4FCB53DF3139}" type="presParOf" srcId="{78A56651-A287-42FF-8CB6-567BCB677581}" destId="{8BE91E5D-A525-438C-BA83-044FF4FD5E14}" srcOrd="0" destOrd="0" presId="urn:microsoft.com/office/officeart/2005/8/layout/hierarchy2"/>
    <dgm:cxn modelId="{C76598A2-4A49-4882-AE58-6A52A1DBCEE7}" type="presParOf" srcId="{78A56651-A287-42FF-8CB6-567BCB677581}" destId="{15CD3C4D-B180-4678-A68C-FF9A3A2E7C1E}" srcOrd="1" destOrd="0" presId="urn:microsoft.com/office/officeart/2005/8/layout/hierarchy2"/>
    <dgm:cxn modelId="{E7370640-4E1B-42B9-80D9-F66A8698224C}" type="presParOf" srcId="{15CD3C4D-B180-4678-A68C-FF9A3A2E7C1E}" destId="{B8F0A72C-05A4-4AA5-85C4-1D3E22857F84}" srcOrd="0" destOrd="0" presId="urn:microsoft.com/office/officeart/2005/8/layout/hierarchy2"/>
    <dgm:cxn modelId="{F2D48FF0-C294-444D-8F8D-F262EAA1871C}" type="presParOf" srcId="{B8F0A72C-05A4-4AA5-85C4-1D3E22857F84}" destId="{14080027-7633-4039-9C8E-CD2C50F908D7}" srcOrd="0" destOrd="0" presId="urn:microsoft.com/office/officeart/2005/8/layout/hierarchy2"/>
    <dgm:cxn modelId="{DCAC563D-52E7-460B-B76F-3A8FE92B4246}" type="presParOf" srcId="{15CD3C4D-B180-4678-A68C-FF9A3A2E7C1E}" destId="{E6A82A43-6DB8-4CB4-A69B-A0544FC22F8E}" srcOrd="1" destOrd="0" presId="urn:microsoft.com/office/officeart/2005/8/layout/hierarchy2"/>
    <dgm:cxn modelId="{4F4CCAFD-3C5A-4093-A064-A397F0E9607A}" type="presParOf" srcId="{E6A82A43-6DB8-4CB4-A69B-A0544FC22F8E}" destId="{19AA07E7-0520-46A0-954D-0E6B973CB10D}" srcOrd="0" destOrd="0" presId="urn:microsoft.com/office/officeart/2005/8/layout/hierarchy2"/>
    <dgm:cxn modelId="{93EA362F-090C-41D7-9C51-9A1B9E9AFA1B}" type="presParOf" srcId="{E6A82A43-6DB8-4CB4-A69B-A0544FC22F8E}" destId="{182CF678-1D51-4220-8143-DAA1E4E7EC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3B4D-96F2-491D-B3D0-90D53AD92446}" type="datetimeFigureOut">
              <a:rPr kumimoji="1" lang="ja-JP" altLang="en-US" smtClean="0"/>
              <a:t>2015/12/19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0ECAC-98B2-43AD-A544-54C5C15EA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7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26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err="1" smtClean="0"/>
              <a:t>Udai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2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3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67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1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×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264629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251520" y="3663026"/>
            <a:ext cx="8640960" cy="264629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5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5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1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6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1520" y="155975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1520" y="908719"/>
            <a:ext cx="8640960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99990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altLang="ja-JP" dirty="0" smtClean="0"/>
              <a:t>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99990"/>
            <a:ext cx="2895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altLang="ja-JP" dirty="0" err="1" smtClean="0"/>
              <a:t>Udai</a:t>
            </a:r>
            <a:r>
              <a:rPr lang="en-US" altLang="ja-JP" dirty="0" smtClean="0"/>
              <a:t> </a:t>
            </a:r>
            <a:r>
              <a:rPr lang="ja-JP" altLang="en-US" dirty="0" smtClean="0"/>
              <a:t>教育セミナー　授業実践報告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99990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du.katzlab.jp/misc/UdaiES2015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lang="ja-JP" altLang="en-US" sz="6000" dirty="0" smtClean="0"/>
              <a:t>コンセプトマップの活用</a:t>
            </a:r>
            <a:endParaRPr lang="ja-JP" altLang="en-US" sz="32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683568" y="4174232"/>
            <a:ext cx="7772400" cy="694928"/>
          </a:xfrm>
        </p:spPr>
        <p:txBody>
          <a:bodyPr>
            <a:noAutofit/>
          </a:bodyPr>
          <a:lstStyle/>
          <a:p>
            <a:pPr algn="r"/>
            <a:r>
              <a:rPr lang="ja-JP" altLang="en-US" sz="40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機械知能工学専攻</a:t>
            </a:r>
            <a:r>
              <a:rPr lang="ja-JP" altLang="en-US" sz="40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　吉田勝俊</a:t>
            </a: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683568" y="112474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err="1" smtClean="0">
                <a:latin typeface="+mj-ea"/>
              </a:rPr>
              <a:t>Udai</a:t>
            </a:r>
            <a:r>
              <a:rPr lang="ja-JP" altLang="en-US" sz="4000" dirty="0" smtClean="0">
                <a:latin typeface="+mj-ea"/>
              </a:rPr>
              <a:t>教育セミナー授業実践報告</a:t>
            </a:r>
            <a:endParaRPr lang="ja-JP" altLang="en-US" sz="4000" dirty="0">
              <a:latin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926461" y="623731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20min</a:t>
            </a:r>
            <a:r>
              <a:rPr lang="ja-JP" altLang="en-US" dirty="0"/>
              <a:t>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9607" y="6257057"/>
            <a:ext cx="467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hlinkClick r:id="rId2"/>
              </a:rPr>
              <a:t>http</a:t>
            </a:r>
            <a:r>
              <a:rPr lang="en-US" altLang="ja-JP" sz="2000" dirty="0">
                <a:hlinkClick r:id="rId2"/>
              </a:rPr>
              <a:t>://</a:t>
            </a:r>
            <a:r>
              <a:rPr lang="en-US" altLang="ja-JP" sz="2000" dirty="0" smtClean="0">
                <a:hlinkClick r:id="rId2"/>
              </a:rPr>
              <a:t>edu.katzlab.jp/misc/UdaiES2015.pdf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302" y="5949280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本文書の</a:t>
            </a:r>
            <a:r>
              <a:rPr kumimoji="1" lang="en-US" altLang="ja-JP" sz="2000" dirty="0" smtClean="0"/>
              <a:t>URL: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5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マインドマップの例（文献調査）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34690"/>
            <a:ext cx="8642350" cy="4947394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マインドマップの例（アイデア出し）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328133"/>
            <a:ext cx="8642350" cy="3765163"/>
          </a:xfrm>
        </p:spPr>
      </p:pic>
      <p:pic>
        <p:nvPicPr>
          <p:cNvPr id="7" name="jimetu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40000" contrast="40000"/>
          </a:blip>
          <a:srcRect l="13134" r="14175"/>
          <a:stretch/>
        </p:blipFill>
        <p:spPr bwMode="auto">
          <a:xfrm>
            <a:off x="2699792" y="1052736"/>
            <a:ext cx="188435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マインドマップの</a:t>
            </a:r>
            <a:r>
              <a:rPr lang="ja-JP" altLang="en-US" dirty="0" smtClean="0"/>
              <a:t>例 </a:t>
            </a:r>
            <a:r>
              <a:rPr lang="ja-JP" altLang="en-US" sz="3100" dirty="0" smtClean="0"/>
              <a:t>（アイデア出し ｂｙ 学生） </a:t>
            </a:r>
            <a:r>
              <a:rPr lang="en-US" altLang="ja-JP" sz="3100" dirty="0" smtClean="0"/>
              <a:t>1/2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1" y="908050"/>
            <a:ext cx="4273497" cy="5400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9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マインドマップの例 </a:t>
            </a:r>
            <a:r>
              <a:rPr lang="ja-JP" altLang="en-US" sz="3100" dirty="0"/>
              <a:t>（アイデア出し ｂｙ 学生） </a:t>
            </a:r>
            <a:r>
              <a:rPr lang="en-US" altLang="ja-JP" sz="3100" dirty="0" smtClean="0"/>
              <a:t>2/2</a:t>
            </a:r>
            <a:endParaRPr kumimoji="1" lang="ja-JP" altLang="en-US" sz="31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5" y="908050"/>
            <a:ext cx="7884529" cy="5400675"/>
          </a:xfr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1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ツリー型の欠点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8"/>
            <a:ext cx="8640960" cy="367241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分岐のみの構造　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/>
              <a:t>合流やループが表せない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議論は自ずと発散する．（アイデア出しにはよい）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依存</a:t>
            </a:r>
            <a:r>
              <a:rPr lang="ja-JP" altLang="en-US" dirty="0"/>
              <a:t>関係や対比などが表現</a:t>
            </a:r>
            <a:r>
              <a:rPr lang="ja-JP" altLang="en-US" dirty="0" smtClean="0"/>
              <a:t>困難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無理に使うと「ただし書き」が増える！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履修案内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4725144"/>
            <a:ext cx="8640960" cy="1584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例題：　次の内容を箇条書きで表わせ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近年，少年犯罪が増加しており，その少年らは全てゲームの愛好者であった．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1526747458"/>
              </p:ext>
            </p:extLst>
          </p:nvPr>
        </p:nvGraphicFramePr>
        <p:xfrm>
          <a:off x="2411760" y="2132856"/>
          <a:ext cx="403244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1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解答例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1512169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ja-JP" altLang="en-US" dirty="0"/>
              <a:t>少年犯罪が増加</a:t>
            </a:r>
            <a:r>
              <a:rPr lang="ja-JP" altLang="en-US" dirty="0" smtClean="0"/>
              <a:t>している．</a:t>
            </a:r>
            <a:endParaRPr lang="en-US" altLang="ja-JP" dirty="0" smtClean="0"/>
          </a:p>
          <a:p>
            <a:r>
              <a:rPr lang="ja-JP" altLang="en-US" dirty="0" smtClean="0"/>
              <a:t>捕まった少年は全員</a:t>
            </a:r>
            <a:r>
              <a:rPr kumimoji="1" lang="ja-JP" altLang="en-US" dirty="0" smtClean="0"/>
              <a:t>ゲーム愛好者だった．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2726922"/>
            <a:ext cx="8640960" cy="6300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例題：　対策を企画立案せよ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 txBox="1">
            <a:spLocks/>
          </p:cNvSpPr>
          <p:nvPr/>
        </p:nvSpPr>
        <p:spPr>
          <a:xfrm>
            <a:off x="251520" y="3861048"/>
            <a:ext cx="8640960" cy="1926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ありがちな対策案 ・・・ ゲームを禁止せよ！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「ゲーム脳」という本まで出ちゃった（笑）</a:t>
            </a:r>
            <a:endParaRPr lang="en-US" altLang="ja-JP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※ </a:t>
            </a:r>
            <a:r>
              <a:rPr lang="ja-JP" altLang="en-US" dirty="0" smtClean="0">
                <a:solidFill>
                  <a:srgbClr val="FF0000"/>
                </a:solidFill>
              </a:rPr>
              <a:t>後世に語り継ぐべき</a:t>
            </a:r>
            <a:r>
              <a:rPr lang="ja-JP" altLang="en-US" dirty="0">
                <a:solidFill>
                  <a:srgbClr val="FF0000"/>
                </a:solidFill>
              </a:rPr>
              <a:t>，</a:t>
            </a:r>
            <a:r>
              <a:rPr lang="ja-JP" altLang="en-US" dirty="0" smtClean="0">
                <a:solidFill>
                  <a:srgbClr val="FF0000"/>
                </a:solidFill>
              </a:rPr>
              <a:t>悪例の１つ！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●図式化</a:t>
            </a:r>
            <a:r>
              <a:rPr kumimoji="1" lang="ja-JP" altLang="en-US" dirty="0" smtClean="0"/>
              <a:t>２　マトリックス型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82727"/>
              </p:ext>
            </p:extLst>
          </p:nvPr>
        </p:nvGraphicFramePr>
        <p:xfrm>
          <a:off x="539552" y="1268760"/>
          <a:ext cx="8208912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2304256"/>
                <a:gridCol w="2304256"/>
                <a:gridCol w="1152128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</a:rPr>
                        <a:t>構成比（架空）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ゲームする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しない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>
                    <a:noFill/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犯罪を犯す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犯さない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98.9%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kumimoji="1" lang="ja-JP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99.9%</a:t>
                      </a:r>
                      <a:endParaRPr kumimoji="1" lang="ja-JP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99%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kumimoji="1" lang="ja-JP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4509120"/>
            <a:ext cx="8640960" cy="18002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長所 ・・・ 未検討の条件に気付ける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欠点 ・・・ 因果関係が明示されない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「相関」と「因果」の錯誤が起こりがち</a:t>
            </a:r>
            <a:endParaRPr kumimoji="1" lang="ja-JP" altLang="en-US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91289"/>
              </p:ext>
            </p:extLst>
          </p:nvPr>
        </p:nvGraphicFramePr>
        <p:xfrm>
          <a:off x="2987824" y="1844824"/>
          <a:ext cx="4608512" cy="17281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観測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対策？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4716016" y="2132856"/>
            <a:ext cx="1656184" cy="864096"/>
            <a:chOff x="4572000" y="1916832"/>
            <a:chExt cx="1656184" cy="864096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4572000" y="2204864"/>
              <a:ext cx="1080120" cy="5760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4966299" y="1916832"/>
              <a:ext cx="1261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</a:rPr>
                <a:t>禁止！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0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補足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相関 ≠ 因果　</a:t>
            </a:r>
            <a:r>
              <a:rPr kumimoji="1" lang="en-US" altLang="ja-JP" sz="3600" dirty="0" smtClean="0"/>
              <a:t>※</a:t>
            </a:r>
            <a:r>
              <a:rPr kumimoji="1" lang="ja-JP" altLang="en-US" sz="3600" dirty="0" smtClean="0"/>
              <a:t>データはダミー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4581128"/>
            <a:ext cx="8640960" cy="172819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消防車の配備数は，火事の件数と正の相関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因果を取り違えると？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誤 「火事を減らすには，消防車を減らせ</a:t>
            </a:r>
            <a:r>
              <a:rPr lang="ja-JP" altLang="en-US" dirty="0"/>
              <a:t>ばよい</a:t>
            </a:r>
            <a:r>
              <a:rPr kumimoji="1" lang="ja-JP" altLang="en-US" dirty="0" smtClean="0"/>
              <a:t>！」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11285" r="10901" b="20162"/>
          <a:stretch/>
        </p:blipFill>
        <p:spPr bwMode="auto">
          <a:xfrm>
            <a:off x="3131840" y="1052736"/>
            <a:ext cx="3249039" cy="291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139952" y="40050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消防車の数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8167" y="1772899"/>
            <a:ext cx="461665" cy="12240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/>
              <a:t>火事の件数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●図式化３　コンセプトマップ　</a:t>
            </a:r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758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tx2"/>
                </a:solidFill>
              </a:rPr>
              <a:t>STEP 1:</a:t>
            </a:r>
            <a:r>
              <a:rPr kumimoji="1" lang="ja-JP" altLang="en-US" dirty="0" smtClean="0"/>
              <a:t>　登場人物を書き出す（</a:t>
            </a:r>
            <a:r>
              <a:rPr lang="ja-JP" altLang="en-US" dirty="0"/>
              <a:t>付箋紙など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209" y="1730098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振動</a:t>
            </a:r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47710" y="1667474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2359522"/>
            <a:ext cx="1627369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パラメータ同定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93480" y="2727964"/>
            <a:ext cx="1702710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3848" y="1972811"/>
            <a:ext cx="1265090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/>
              <a:t>データ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2384408"/>
            <a:ext cx="1305165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振動モデル</a:t>
            </a:r>
            <a:endParaRPr kumimoji="1" lang="ja-JP" altLang="en-US" dirty="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251520" y="3284984"/>
            <a:ext cx="8640960" cy="123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51520" y="3429000"/>
            <a:ext cx="8640960" cy="2808312"/>
            <a:chOff x="251520" y="3429000"/>
            <a:chExt cx="8640960" cy="280831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683568" y="4077072"/>
              <a:ext cx="7704856" cy="2160240"/>
              <a:chOff x="683568" y="4077072"/>
              <a:chExt cx="7704856" cy="2160240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4067944" y="4077072"/>
                <a:ext cx="1107996" cy="440769"/>
              </a:xfrm>
              <a:prstGeom prst="foldedCorner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振動</a:t>
                </a:r>
                <a:r>
                  <a:rPr kumimoji="1" lang="ja-JP" altLang="en-US" dirty="0" smtClean="0"/>
                  <a:t>実験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559167" y="4428391"/>
                <a:ext cx="1107996" cy="440769"/>
              </a:xfrm>
              <a:prstGeom prst="foldedCorner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実験装置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4511060" y="5013176"/>
                <a:ext cx="1627369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パラメータ同定</a:t>
                </a:r>
                <a:endParaRPr kumimoji="1" lang="ja-JP" altLang="en-US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3787647" y="5796543"/>
                <a:ext cx="1702710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シミュレーション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747244" y="4588664"/>
                <a:ext cx="1265090" cy="440769"/>
              </a:xfrm>
              <a:prstGeom prst="foldedCorner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実験</a:t>
                </a:r>
                <a:r>
                  <a:rPr lang="ja-JP" altLang="en-US" dirty="0"/>
                  <a:t>データ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083259" y="5169740"/>
                <a:ext cx="1305165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振動モデル</a:t>
                </a:r>
                <a:endParaRPr kumimoji="1" lang="ja-JP" altLang="en-US" dirty="0"/>
              </a:p>
            </p:txBody>
          </p:sp>
          <p:cxnSp>
            <p:nvCxnSpPr>
              <p:cNvPr id="34" name="曲線コネクタ 33"/>
              <p:cNvCxnSpPr>
                <a:stCxn id="14" idx="1"/>
                <a:endCxn id="18" idx="0"/>
              </p:cNvCxnSpPr>
              <p:nvPr/>
            </p:nvCxnSpPr>
            <p:spPr>
              <a:xfrm rot="10800000" flipV="1">
                <a:off x="3379790" y="4297456"/>
                <a:ext cx="688155" cy="291207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曲線コネクタ 37"/>
              <p:cNvCxnSpPr>
                <a:stCxn id="14" idx="3"/>
                <a:endCxn id="15" idx="0"/>
              </p:cNvCxnSpPr>
              <p:nvPr/>
            </p:nvCxnSpPr>
            <p:spPr>
              <a:xfrm>
                <a:off x="5175940" y="4297457"/>
                <a:ext cx="937225" cy="130934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曲線コネクタ 41"/>
              <p:cNvCxnSpPr>
                <a:stCxn id="15" idx="3"/>
                <a:endCxn id="19" idx="0"/>
              </p:cNvCxnSpPr>
              <p:nvPr/>
            </p:nvCxnSpPr>
            <p:spPr>
              <a:xfrm>
                <a:off x="6667163" y="4648776"/>
                <a:ext cx="1068679" cy="520964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曲線コネクタ 46"/>
              <p:cNvCxnSpPr>
                <a:stCxn id="18" idx="2"/>
                <a:endCxn id="16" idx="1"/>
              </p:cNvCxnSpPr>
              <p:nvPr/>
            </p:nvCxnSpPr>
            <p:spPr>
              <a:xfrm rot="16200000" flipH="1">
                <a:off x="3843360" y="4565861"/>
                <a:ext cx="204128" cy="1131271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曲線コネクタ 48"/>
              <p:cNvCxnSpPr>
                <a:stCxn id="19" idx="1"/>
                <a:endCxn id="16" idx="3"/>
              </p:cNvCxnSpPr>
              <p:nvPr/>
            </p:nvCxnSpPr>
            <p:spPr>
              <a:xfrm rot="10800000">
                <a:off x="6138429" y="5233561"/>
                <a:ext cx="944830" cy="15656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曲線コネクタ 50"/>
              <p:cNvCxnSpPr>
                <a:stCxn id="19" idx="2"/>
                <a:endCxn id="17" idx="3"/>
              </p:cNvCxnSpPr>
              <p:nvPr/>
            </p:nvCxnSpPr>
            <p:spPr>
              <a:xfrm rot="5400000">
                <a:off x="6409891" y="4690976"/>
                <a:ext cx="406419" cy="2245485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曲線コネクタ 53"/>
              <p:cNvCxnSpPr>
                <a:stCxn id="16" idx="2"/>
                <a:endCxn id="17" idx="0"/>
              </p:cNvCxnSpPr>
              <p:nvPr/>
            </p:nvCxnSpPr>
            <p:spPr>
              <a:xfrm rot="5400000">
                <a:off x="4810575" y="5282373"/>
                <a:ext cx="342598" cy="685743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/>
              <p:cNvSpPr txBox="1"/>
              <p:nvPr/>
            </p:nvSpPr>
            <p:spPr>
              <a:xfrm>
                <a:off x="2078105" y="5578331"/>
                <a:ext cx="1107996" cy="44076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計算結果</a:t>
                </a:r>
                <a:endParaRPr kumimoji="1" lang="ja-JP" altLang="en-US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818563" y="4976078"/>
                <a:ext cx="1535998" cy="440769"/>
              </a:xfrm>
              <a:prstGeom prst="foldedCorne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モデル化誤差</a:t>
                </a:r>
                <a:endParaRPr kumimoji="1" lang="ja-JP" altLang="en-US" dirty="0"/>
              </a:p>
            </p:txBody>
          </p:sp>
          <p:cxnSp>
            <p:nvCxnSpPr>
              <p:cNvPr id="61" name="曲線コネクタ 60"/>
              <p:cNvCxnSpPr>
                <a:stCxn id="57" idx="0"/>
                <a:endCxn id="59" idx="3"/>
              </p:cNvCxnSpPr>
              <p:nvPr/>
            </p:nvCxnSpPr>
            <p:spPr>
              <a:xfrm rot="16200000" flipV="1">
                <a:off x="2302398" y="5248626"/>
                <a:ext cx="381868" cy="277542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曲線コネクタ 61"/>
              <p:cNvCxnSpPr>
                <a:stCxn id="18" idx="1"/>
                <a:endCxn id="59" idx="0"/>
              </p:cNvCxnSpPr>
              <p:nvPr/>
            </p:nvCxnSpPr>
            <p:spPr>
              <a:xfrm rot="10800000" flipV="1">
                <a:off x="1586562" y="4809048"/>
                <a:ext cx="1160682" cy="167029"/>
              </a:xfrm>
              <a:prstGeom prst="curved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曲線コネクタ 65"/>
              <p:cNvCxnSpPr>
                <a:stCxn id="17" idx="1"/>
                <a:endCxn id="57" idx="3"/>
              </p:cNvCxnSpPr>
              <p:nvPr/>
            </p:nvCxnSpPr>
            <p:spPr>
              <a:xfrm rot="10800000">
                <a:off x="3186101" y="5798716"/>
                <a:ext cx="601546" cy="218212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68"/>
              <p:cNvSpPr txBox="1"/>
              <p:nvPr/>
            </p:nvSpPr>
            <p:spPr>
              <a:xfrm>
                <a:off x="683568" y="5497602"/>
                <a:ext cx="12987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忘れてたの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で</a:t>
                </a:r>
                <a:r>
                  <a:rPr lang="ja-JP" altLang="en-US" dirty="0" smtClean="0"/>
                  <a:t>追加</a:t>
                </a:r>
                <a:endParaRPr kumimoji="1" lang="ja-JP" altLang="en-US" dirty="0"/>
              </a:p>
            </p:txBody>
          </p:sp>
        </p:grpSp>
        <p:sp>
          <p:nvSpPr>
            <p:cNvPr id="36" name="コンテンツ プレースホルダー 2"/>
            <p:cNvSpPr txBox="1">
              <a:spLocks/>
            </p:cNvSpPr>
            <p:nvPr/>
          </p:nvSpPr>
          <p:spPr>
            <a:xfrm>
              <a:off x="251520" y="3429000"/>
              <a:ext cx="8640960" cy="7587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dirty="0" smtClean="0">
                  <a:solidFill>
                    <a:schemeClr val="tx2"/>
                  </a:solidFill>
                </a:rPr>
                <a:t>STEP 2:</a:t>
              </a:r>
              <a:r>
                <a:rPr lang="ja-JP" altLang="en-US" dirty="0" smtClean="0">
                  <a:solidFill>
                    <a:sysClr val="windowText" lastClr="000000"/>
                  </a:solidFill>
                </a:rPr>
                <a:t>　関係するものを繋ぐ　＋（配置の調整）</a:t>
              </a:r>
              <a:r>
                <a:rPr lang="ja-JP" altLang="en-US" dirty="0" smtClean="0"/>
                <a:t>　</a:t>
              </a:r>
              <a:endParaRPr lang="en-US" altLang="ja-JP" dirty="0" smtClean="0"/>
            </a:p>
            <a:p>
              <a:pPr marL="0" indent="0">
                <a:buFont typeface="Arial" pitchFamily="34" charset="0"/>
                <a:buNone/>
              </a:pP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47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●図式化３　コンセプトマップ　</a:t>
            </a:r>
            <a:r>
              <a:rPr lang="en-US" altLang="ja-JP" dirty="0" smtClean="0"/>
              <a:t>2/2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tx2"/>
                </a:solidFill>
              </a:rPr>
              <a:t>STEP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</a:rPr>
              <a:t>3: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因果関係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矢印</a:t>
            </a:r>
            <a:r>
              <a:rPr kumimoji="1" lang="ja-JP" altLang="en-US" dirty="0" smtClean="0"/>
              <a:t>を追加　＋</a:t>
            </a:r>
            <a:r>
              <a:rPr lang="ja-JP" altLang="en-US" dirty="0" smtClean="0"/>
              <a:t>（道案内）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1" name="コンテンツ プレースホルダー 90"/>
          <p:cNvSpPr>
            <a:spLocks noGrp="1"/>
          </p:cNvSpPr>
          <p:nvPr>
            <p:ph idx="13"/>
          </p:nvPr>
        </p:nvSpPr>
        <p:spPr>
          <a:xfrm>
            <a:off x="251520" y="5013176"/>
            <a:ext cx="8640960" cy="12961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単純なツリー構造（発散型）では表せない．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分岐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FF0000"/>
                </a:solidFill>
              </a:rPr>
              <a:t>合流</a:t>
            </a:r>
            <a:r>
              <a:rPr lang="ja-JP" altLang="en-US" dirty="0" smtClean="0"/>
              <a:t>が生じる． （ときにはループも？）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11960" y="2060848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振動</a:t>
            </a:r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82381" y="2280532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55076" y="2996952"/>
            <a:ext cx="1627369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パラメータ同定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60615" y="3903961"/>
            <a:ext cx="1702710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91260" y="2572440"/>
            <a:ext cx="1265090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/>
              <a:t>データ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27275" y="3153516"/>
            <a:ext cx="1305165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振動モデル</a:t>
            </a:r>
            <a:endParaRPr kumimoji="1" lang="ja-JP" altLang="en-US" dirty="0"/>
          </a:p>
        </p:txBody>
      </p:sp>
      <p:cxnSp>
        <p:nvCxnSpPr>
          <p:cNvPr id="44" name="曲線コネクタ 43"/>
          <p:cNvCxnSpPr>
            <a:stCxn id="35" idx="1"/>
            <a:endCxn id="41" idx="0"/>
          </p:cNvCxnSpPr>
          <p:nvPr/>
        </p:nvCxnSpPr>
        <p:spPr>
          <a:xfrm rot="10800000" flipV="1">
            <a:off x="3523806" y="2281232"/>
            <a:ext cx="688155" cy="291207"/>
          </a:xfrm>
          <a:prstGeom prst="curvedConnector2">
            <a:avLst/>
          </a:prstGeom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曲線コネクタ 44"/>
          <p:cNvCxnSpPr>
            <a:stCxn id="36" idx="1"/>
            <a:endCxn id="35" idx="3"/>
          </p:cNvCxnSpPr>
          <p:nvPr/>
        </p:nvCxnSpPr>
        <p:spPr>
          <a:xfrm rot="10800000">
            <a:off x="5319957" y="2281233"/>
            <a:ext cx="762425" cy="219684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曲線コネクタ 45"/>
          <p:cNvCxnSpPr>
            <a:stCxn id="36" idx="3"/>
            <a:endCxn id="43" idx="0"/>
          </p:cNvCxnSpPr>
          <p:nvPr/>
        </p:nvCxnSpPr>
        <p:spPr>
          <a:xfrm>
            <a:off x="7190377" y="2500917"/>
            <a:ext cx="689481" cy="652599"/>
          </a:xfrm>
          <a:prstGeom prst="curvedConnector2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曲線コネクタ 47"/>
          <p:cNvCxnSpPr>
            <a:stCxn id="41" idx="2"/>
            <a:endCxn id="37" idx="1"/>
          </p:cNvCxnSpPr>
          <p:nvPr/>
        </p:nvCxnSpPr>
        <p:spPr>
          <a:xfrm rot="16200000" flipH="1">
            <a:off x="3987376" y="2549637"/>
            <a:ext cx="204128" cy="1131271"/>
          </a:xfrm>
          <a:prstGeom prst="curvedConnector2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曲線コネクタ 49"/>
          <p:cNvCxnSpPr>
            <a:stCxn id="43" idx="1"/>
            <a:endCxn id="37" idx="3"/>
          </p:cNvCxnSpPr>
          <p:nvPr/>
        </p:nvCxnSpPr>
        <p:spPr>
          <a:xfrm rot="10800000">
            <a:off x="6282445" y="3217337"/>
            <a:ext cx="944830" cy="156564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曲線コネクタ 51"/>
          <p:cNvCxnSpPr>
            <a:stCxn id="43" idx="1"/>
            <a:endCxn id="40" idx="3"/>
          </p:cNvCxnSpPr>
          <p:nvPr/>
        </p:nvCxnSpPr>
        <p:spPr>
          <a:xfrm rot="10800000" flipV="1">
            <a:off x="5763325" y="3373900"/>
            <a:ext cx="1463950" cy="750445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曲線コネクタ 52"/>
          <p:cNvCxnSpPr>
            <a:stCxn id="37" idx="2"/>
            <a:endCxn id="40" idx="0"/>
          </p:cNvCxnSpPr>
          <p:nvPr/>
        </p:nvCxnSpPr>
        <p:spPr>
          <a:xfrm rot="5400000">
            <a:off x="4957246" y="3392446"/>
            <a:ext cx="466240" cy="556791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2167860" y="3924335"/>
            <a:ext cx="1107996" cy="44076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計算結果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57511" y="2107913"/>
            <a:ext cx="1535998" cy="440769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モデル化誤差</a:t>
            </a:r>
            <a:endParaRPr kumimoji="1" lang="ja-JP" altLang="en-US" dirty="0"/>
          </a:p>
        </p:txBody>
      </p:sp>
      <p:cxnSp>
        <p:nvCxnSpPr>
          <p:cNvPr id="58" name="曲線コネクタ 57"/>
          <p:cNvCxnSpPr>
            <a:stCxn id="55" idx="0"/>
            <a:endCxn id="68" idx="2"/>
          </p:cNvCxnSpPr>
          <p:nvPr/>
        </p:nvCxnSpPr>
        <p:spPr>
          <a:xfrm rot="16200000" flipV="1">
            <a:off x="2294108" y="3496584"/>
            <a:ext cx="444050" cy="411451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曲線コネクタ 59"/>
          <p:cNvCxnSpPr>
            <a:stCxn id="41" idx="1"/>
            <a:endCxn id="68" idx="0"/>
          </p:cNvCxnSpPr>
          <p:nvPr/>
        </p:nvCxnSpPr>
        <p:spPr>
          <a:xfrm rot="10800000" flipV="1">
            <a:off x="2310408" y="2792825"/>
            <a:ext cx="580853" cy="318128"/>
          </a:xfrm>
          <a:prstGeom prst="curvedConnector2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曲線コネクタ 62"/>
          <p:cNvCxnSpPr>
            <a:stCxn id="40" idx="1"/>
            <a:endCxn id="55" idx="3"/>
          </p:cNvCxnSpPr>
          <p:nvPr/>
        </p:nvCxnSpPr>
        <p:spPr>
          <a:xfrm rot="10800000" flipV="1">
            <a:off x="3275857" y="4124346"/>
            <a:ext cx="784759" cy="20374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987241" y="3110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比較</a:t>
            </a:r>
            <a:endParaRPr kumimoji="1" lang="ja-JP" altLang="en-US" dirty="0"/>
          </a:p>
        </p:txBody>
      </p:sp>
      <p:cxnSp>
        <p:nvCxnSpPr>
          <p:cNvPr id="75" name="曲線コネクタ 74"/>
          <p:cNvCxnSpPr>
            <a:stCxn id="68" idx="1"/>
            <a:endCxn id="56" idx="2"/>
          </p:cNvCxnSpPr>
          <p:nvPr/>
        </p:nvCxnSpPr>
        <p:spPr>
          <a:xfrm rot="10800000">
            <a:off x="1425511" y="2548683"/>
            <a:ext cx="561731" cy="746937"/>
          </a:xfrm>
          <a:prstGeom prst="curvedConnector2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ja-JP" altLang="en-US" dirty="0" smtClean="0"/>
              <a:t>研究室教育とその目標？</a:t>
            </a:r>
            <a:endParaRPr lang="en-US" altLang="ja-JP" dirty="0" smtClean="0"/>
          </a:p>
          <a:p>
            <a:pPr marL="914400" lvl="1" indent="-514350">
              <a:lnSpc>
                <a:spcPct val="160000"/>
              </a:lnSpc>
            </a:pPr>
            <a:r>
              <a:rPr lang="ja-JP" altLang="en-US" dirty="0" smtClean="0"/>
              <a:t>指導教員たちの夢</a:t>
            </a:r>
            <a:endParaRPr lang="en-US" altLang="ja-JP" dirty="0" smtClean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ja-JP" altLang="en-US" dirty="0" smtClean="0"/>
              <a:t>研究内容の図式化</a:t>
            </a:r>
            <a:endParaRPr lang="en-US" altLang="ja-JP" dirty="0" smtClean="0"/>
          </a:p>
          <a:p>
            <a:pPr marL="914400" lvl="1" indent="-514350">
              <a:lnSpc>
                <a:spcPct val="160000"/>
              </a:lnSpc>
            </a:pPr>
            <a:r>
              <a:rPr lang="ja-JP" altLang="en-US" dirty="0" smtClean="0"/>
              <a:t>ツリー型，マトリックス型，コンセプトマップ型</a:t>
            </a:r>
            <a:endParaRPr lang="en-US" altLang="ja-JP" dirty="0" smtClean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ja-JP" altLang="en-US" dirty="0"/>
              <a:t>「次の一手」の</a:t>
            </a:r>
            <a:r>
              <a:rPr lang="ja-JP" altLang="en-US" dirty="0" smtClean="0"/>
              <a:t>探し方</a:t>
            </a:r>
            <a:endParaRPr lang="en-US" altLang="ja-JP" dirty="0" smtClean="0"/>
          </a:p>
          <a:p>
            <a:pPr marL="914400" lvl="1" indent="-514350">
              <a:lnSpc>
                <a:spcPct val="160000"/>
              </a:lnSpc>
            </a:pPr>
            <a:r>
              <a:rPr lang="ja-JP" altLang="en-US" dirty="0" smtClean="0"/>
              <a:t>指導教員の出し抜き方！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ja-JP" altLang="en-US" dirty="0" smtClean="0"/>
              <a:t>まとめ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コンセプトマップの例　（導入当初）</a:t>
            </a:r>
            <a:endParaRPr kumimoji="1" lang="ja-JP" altLang="en-US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5914"/>
          <a:stretch/>
        </p:blipFill>
        <p:spPr>
          <a:xfrm>
            <a:off x="464382" y="1516721"/>
            <a:ext cx="3817861" cy="4720591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7" name="コンテンツ プレースホルダー 1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5914"/>
          <a:stretch/>
        </p:blipFill>
        <p:spPr>
          <a:xfrm>
            <a:off x="4862757" y="1505291"/>
            <a:ext cx="3815861" cy="4732021"/>
          </a:xfrm>
        </p:spPr>
      </p:pic>
      <p:sp>
        <p:nvSpPr>
          <p:cNvPr id="18" name="テキスト ボックス 17"/>
          <p:cNvSpPr txBox="1"/>
          <p:nvPr/>
        </p:nvSpPr>
        <p:spPr>
          <a:xfrm>
            <a:off x="665680" y="1124744"/>
            <a:ext cx="344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初心者の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ダメな例</a:t>
            </a:r>
            <a:r>
              <a:rPr kumimoji="1" lang="ja-JP" altLang="en-US" sz="2000" dirty="0" smtClean="0"/>
              <a:t>　「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直線型</a:t>
            </a:r>
            <a:r>
              <a:rPr kumimoji="1" lang="ja-JP" altLang="en-US" sz="2000" dirty="0" smtClean="0"/>
              <a:t>」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92154" y="1124744"/>
            <a:ext cx="2177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/>
              <a:t>習熟後（同じ学生）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919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コンセプトマップの例　（最近の学生１）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89013"/>
            <a:ext cx="8642350" cy="5238749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5220072" y="5877272"/>
            <a:ext cx="368402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理論的研究は構造がシンプル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8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コンセプトマップの例　（最近の学生２）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067493"/>
            <a:ext cx="8642350" cy="5081789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251520" y="5877272"/>
            <a:ext cx="274947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lang="ja-JP" altLang="en-US" sz="2000" dirty="0" smtClean="0"/>
              <a:t>文理融合型研究の例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041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論文執筆へ　（枠を描けば</a:t>
            </a:r>
            <a:r>
              <a:rPr lang="ja-JP" altLang="en-US" dirty="0" smtClean="0"/>
              <a:t>章立て完成）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88454"/>
            <a:ext cx="8642350" cy="5239866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1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３．「次の一手」の探し方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教員を出し抜く方法！</a:t>
            </a:r>
            <a:endParaRPr lang="en-US" altLang="ja-JP" dirty="0" smtClean="0"/>
          </a:p>
          <a:p>
            <a:r>
              <a:rPr lang="ja-JP" altLang="en-US" dirty="0" smtClean="0"/>
              <a:t>研究</a:t>
            </a:r>
            <a:r>
              <a:rPr lang="ja-JP" altLang="en-US" dirty="0"/>
              <a:t>計画の「内挿」および「外挿」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内挿と外挿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内挿 </a:t>
            </a:r>
            <a:r>
              <a:rPr lang="ja-JP" altLang="en-US" dirty="0" smtClean="0"/>
              <a:t>・</a:t>
            </a:r>
            <a:r>
              <a:rPr lang="ja-JP" altLang="en-US" dirty="0"/>
              <a:t>・</a:t>
            </a:r>
            <a:r>
              <a:rPr lang="ja-JP" altLang="en-US" dirty="0" smtClean="0"/>
              <a:t>・ </a:t>
            </a:r>
            <a:r>
              <a:rPr lang="ja-JP" altLang="en-US" dirty="0" smtClean="0">
                <a:sym typeface="Wingdings" pitchFamily="2" charset="2"/>
              </a:rPr>
              <a:t>中継点を増設　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※</a:t>
            </a: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戦術レベル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 lvl="1"/>
            <a:endParaRPr kumimoji="1" lang="en-US" altLang="ja-JP" dirty="0">
              <a:sym typeface="Wingdings" pitchFamily="2" charset="2"/>
            </a:endParaRPr>
          </a:p>
          <a:p>
            <a:pPr lvl="2"/>
            <a:endParaRPr lang="en-US" altLang="ja-JP" dirty="0" smtClean="0">
              <a:sym typeface="Wingdings" pitchFamily="2" charset="2"/>
            </a:endParaRPr>
          </a:p>
          <a:p>
            <a:pPr lvl="2"/>
            <a:endParaRPr kumimoji="1" lang="en-US" altLang="ja-JP" dirty="0">
              <a:sym typeface="Wingdings" pitchFamily="2" charset="2"/>
            </a:endParaRP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外挿 ・・・ 外に延長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※</a:t>
            </a: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戦略レベル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cxnSp>
        <p:nvCxnSpPr>
          <p:cNvPr id="10" name="直線コネクタ 9"/>
          <p:cNvCxnSpPr>
            <a:stCxn id="15" idx="7"/>
            <a:endCxn id="14" idx="3"/>
          </p:cNvCxnSpPr>
          <p:nvPr/>
        </p:nvCxnSpPr>
        <p:spPr>
          <a:xfrm flipV="1">
            <a:off x="1116692" y="2330371"/>
            <a:ext cx="520020" cy="3679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20" idx="1"/>
            <a:endCxn id="14" idx="6"/>
          </p:cNvCxnSpPr>
          <p:nvPr/>
        </p:nvCxnSpPr>
        <p:spPr>
          <a:xfrm flipH="1" flipV="1">
            <a:off x="1821100" y="2253995"/>
            <a:ext cx="727016" cy="20980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1605076" y="214598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932304" y="266667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516480" y="243216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3923928" y="2165153"/>
            <a:ext cx="648072" cy="61577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>
            <a:stCxn id="58" idx="3"/>
            <a:endCxn id="20" idx="7"/>
          </p:cNvCxnSpPr>
          <p:nvPr/>
        </p:nvCxnSpPr>
        <p:spPr>
          <a:xfrm flipH="1">
            <a:off x="2700868" y="2031726"/>
            <a:ext cx="534616" cy="4320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3203848" y="184733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5076056" y="1700808"/>
            <a:ext cx="2487568" cy="1179373"/>
            <a:chOff x="5076056" y="1700808"/>
            <a:chExt cx="2487568" cy="1179373"/>
          </a:xfrm>
        </p:grpSpPr>
        <p:cxnSp>
          <p:nvCxnSpPr>
            <p:cNvPr id="36" name="直線コネクタ 35"/>
            <p:cNvCxnSpPr>
              <a:stCxn id="82" idx="1"/>
              <a:endCxn id="80" idx="6"/>
            </p:cNvCxnSpPr>
            <p:nvPr/>
          </p:nvCxnSpPr>
          <p:spPr>
            <a:xfrm flipH="1" flipV="1">
              <a:off x="5964852" y="2314728"/>
              <a:ext cx="727016" cy="20980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円/楕円 41"/>
            <p:cNvSpPr/>
            <p:nvPr/>
          </p:nvSpPr>
          <p:spPr>
            <a:xfrm>
              <a:off x="6444208" y="170080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>
              <a:stCxn id="42" idx="2"/>
              <a:endCxn id="80" idx="7"/>
            </p:cNvCxnSpPr>
            <p:nvPr/>
          </p:nvCxnSpPr>
          <p:spPr>
            <a:xfrm flipH="1">
              <a:off x="5933216" y="1808820"/>
              <a:ext cx="510992" cy="4295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42" idx="5"/>
              <a:endCxn id="82" idx="0"/>
            </p:cNvCxnSpPr>
            <p:nvPr/>
          </p:nvCxnSpPr>
          <p:spPr>
            <a:xfrm>
              <a:off x="6628596" y="1885196"/>
              <a:ext cx="139648" cy="607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81" idx="7"/>
              <a:endCxn id="80" idx="3"/>
            </p:cNvCxnSpPr>
            <p:nvPr/>
          </p:nvCxnSpPr>
          <p:spPr>
            <a:xfrm flipV="1">
              <a:off x="5260444" y="2391104"/>
              <a:ext cx="520020" cy="30468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0" name="円/楕円 79"/>
            <p:cNvSpPr/>
            <p:nvPr/>
          </p:nvSpPr>
          <p:spPr>
            <a:xfrm>
              <a:off x="5748828" y="220671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5076056" y="2664157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6660232" y="24928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/>
            <p:cNvCxnSpPr>
              <a:stCxn id="84" idx="3"/>
              <a:endCxn id="82" idx="7"/>
            </p:cNvCxnSpPr>
            <p:nvPr/>
          </p:nvCxnSpPr>
          <p:spPr>
            <a:xfrm flipH="1">
              <a:off x="6844620" y="2029212"/>
              <a:ext cx="534616" cy="49532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4" name="円/楕円 83"/>
            <p:cNvSpPr/>
            <p:nvPr/>
          </p:nvSpPr>
          <p:spPr>
            <a:xfrm>
              <a:off x="7347600" y="184482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2" name="直線コネクタ 101"/>
          <p:cNvCxnSpPr>
            <a:stCxn id="105" idx="7"/>
            <a:endCxn id="104" idx="3"/>
          </p:cNvCxnSpPr>
          <p:nvPr/>
        </p:nvCxnSpPr>
        <p:spPr>
          <a:xfrm flipV="1">
            <a:off x="1118270" y="5066675"/>
            <a:ext cx="520020" cy="3679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106" idx="1"/>
            <a:endCxn id="104" idx="6"/>
          </p:cNvCxnSpPr>
          <p:nvPr/>
        </p:nvCxnSpPr>
        <p:spPr>
          <a:xfrm flipH="1" flipV="1">
            <a:off x="1822678" y="4990299"/>
            <a:ext cx="727016" cy="20980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4" name="円/楕円 103"/>
          <p:cNvSpPr/>
          <p:nvPr/>
        </p:nvSpPr>
        <p:spPr>
          <a:xfrm>
            <a:off x="1606654" y="488228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933882" y="540297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2518058" y="51684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右矢印 106"/>
          <p:cNvSpPr/>
          <p:nvPr/>
        </p:nvSpPr>
        <p:spPr>
          <a:xfrm>
            <a:off x="3925506" y="4901457"/>
            <a:ext cx="648072" cy="61577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>
            <a:stCxn id="113" idx="3"/>
            <a:endCxn id="106" idx="7"/>
          </p:cNvCxnSpPr>
          <p:nvPr/>
        </p:nvCxnSpPr>
        <p:spPr>
          <a:xfrm flipH="1">
            <a:off x="2702446" y="4768030"/>
            <a:ext cx="534616" cy="4320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3" name="円/楕円 112"/>
          <p:cNvSpPr/>
          <p:nvPr/>
        </p:nvSpPr>
        <p:spPr>
          <a:xfrm>
            <a:off x="3205426" y="458364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5077634" y="3429000"/>
            <a:ext cx="3616662" cy="1584176"/>
            <a:chOff x="5077634" y="3429000"/>
            <a:chExt cx="3616662" cy="1584176"/>
          </a:xfrm>
        </p:grpSpPr>
        <p:sp>
          <p:nvSpPr>
            <p:cNvPr id="109" name="円/楕円 108"/>
            <p:cNvSpPr/>
            <p:nvPr/>
          </p:nvSpPr>
          <p:spPr>
            <a:xfrm>
              <a:off x="7884368" y="350100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0" name="直線コネクタ 109"/>
            <p:cNvCxnSpPr>
              <a:stCxn id="109" idx="3"/>
              <a:endCxn id="119" idx="7"/>
            </p:cNvCxnSpPr>
            <p:nvPr/>
          </p:nvCxnSpPr>
          <p:spPr>
            <a:xfrm flipH="1">
              <a:off x="7533566" y="3685396"/>
              <a:ext cx="382438" cy="3240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>
              <a:stCxn id="116" idx="7"/>
              <a:endCxn id="115" idx="3"/>
            </p:cNvCxnSpPr>
            <p:nvPr/>
          </p:nvCxnSpPr>
          <p:spPr>
            <a:xfrm flipV="1">
              <a:off x="5262022" y="4524099"/>
              <a:ext cx="520020" cy="30468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5" name="円/楕円 114"/>
            <p:cNvSpPr/>
            <p:nvPr/>
          </p:nvSpPr>
          <p:spPr>
            <a:xfrm>
              <a:off x="5750406" y="433971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5077634" y="47971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6661810" y="462589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8" name="直線コネクタ 117"/>
            <p:cNvCxnSpPr>
              <a:stCxn id="119" idx="3"/>
              <a:endCxn id="117" idx="7"/>
            </p:cNvCxnSpPr>
            <p:nvPr/>
          </p:nvCxnSpPr>
          <p:spPr>
            <a:xfrm flipH="1">
              <a:off x="6846198" y="4162207"/>
              <a:ext cx="534616" cy="49532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9" name="円/楕円 118"/>
            <p:cNvSpPr/>
            <p:nvPr/>
          </p:nvSpPr>
          <p:spPr>
            <a:xfrm>
              <a:off x="7349178" y="3977819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/>
            <p:cNvCxnSpPr>
              <a:stCxn id="117" idx="1"/>
              <a:endCxn id="115" idx="6"/>
            </p:cNvCxnSpPr>
            <p:nvPr/>
          </p:nvCxnSpPr>
          <p:spPr>
            <a:xfrm flipH="1" flipV="1">
              <a:off x="5966430" y="4447723"/>
              <a:ext cx="727016" cy="20980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>
              <a:endCxn id="109" idx="6"/>
            </p:cNvCxnSpPr>
            <p:nvPr/>
          </p:nvCxnSpPr>
          <p:spPr>
            <a:xfrm flipH="1" flipV="1">
              <a:off x="8100392" y="3609020"/>
              <a:ext cx="441503" cy="36879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>
              <a:endCxn id="109" idx="6"/>
            </p:cNvCxnSpPr>
            <p:nvPr/>
          </p:nvCxnSpPr>
          <p:spPr>
            <a:xfrm flipH="1">
              <a:off x="8100392" y="3429000"/>
              <a:ext cx="593904" cy="18002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5076056" y="4769907"/>
            <a:ext cx="2487568" cy="1467405"/>
            <a:chOff x="5076056" y="4769907"/>
            <a:chExt cx="2487568" cy="1467405"/>
          </a:xfrm>
        </p:grpSpPr>
        <p:sp>
          <p:nvSpPr>
            <p:cNvPr id="130" name="円/楕円 129"/>
            <p:cNvSpPr/>
            <p:nvPr/>
          </p:nvSpPr>
          <p:spPr>
            <a:xfrm>
              <a:off x="6516216" y="592787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1" name="直線コネクタ 130"/>
            <p:cNvCxnSpPr>
              <a:stCxn id="130" idx="1"/>
              <a:endCxn id="133" idx="5"/>
            </p:cNvCxnSpPr>
            <p:nvPr/>
          </p:nvCxnSpPr>
          <p:spPr>
            <a:xfrm flipH="1" flipV="1">
              <a:off x="5933216" y="5316187"/>
              <a:ext cx="614636" cy="6433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>
              <a:stCxn id="134" idx="7"/>
              <a:endCxn id="133" idx="3"/>
            </p:cNvCxnSpPr>
            <p:nvPr/>
          </p:nvCxnSpPr>
          <p:spPr>
            <a:xfrm flipV="1">
              <a:off x="5260444" y="5316187"/>
              <a:ext cx="520020" cy="30468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33" name="円/楕円 132"/>
            <p:cNvSpPr/>
            <p:nvPr/>
          </p:nvSpPr>
          <p:spPr>
            <a:xfrm>
              <a:off x="5748828" y="5131799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5076056" y="558924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6660232" y="5417979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6" name="直線コネクタ 135"/>
            <p:cNvCxnSpPr>
              <a:stCxn id="137" idx="3"/>
              <a:endCxn id="135" idx="7"/>
            </p:cNvCxnSpPr>
            <p:nvPr/>
          </p:nvCxnSpPr>
          <p:spPr>
            <a:xfrm flipH="1">
              <a:off x="6844620" y="4954295"/>
              <a:ext cx="534616" cy="49532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37" name="円/楕円 136"/>
            <p:cNvSpPr/>
            <p:nvPr/>
          </p:nvSpPr>
          <p:spPr>
            <a:xfrm>
              <a:off x="7347600" y="4769907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コネクタ 137"/>
            <p:cNvCxnSpPr>
              <a:stCxn id="135" idx="1"/>
              <a:endCxn id="133" idx="6"/>
            </p:cNvCxnSpPr>
            <p:nvPr/>
          </p:nvCxnSpPr>
          <p:spPr>
            <a:xfrm flipH="1" flipV="1">
              <a:off x="5964852" y="5239811"/>
              <a:ext cx="727016" cy="20980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>
              <a:endCxn id="130" idx="6"/>
            </p:cNvCxnSpPr>
            <p:nvPr/>
          </p:nvCxnSpPr>
          <p:spPr>
            <a:xfrm flipH="1">
              <a:off x="6732240" y="5722643"/>
              <a:ext cx="612570" cy="31324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>
              <a:endCxn id="130" idx="6"/>
            </p:cNvCxnSpPr>
            <p:nvPr/>
          </p:nvCxnSpPr>
          <p:spPr>
            <a:xfrm flipH="1" flipV="1">
              <a:off x="6732240" y="6035886"/>
              <a:ext cx="612570" cy="20142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6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「次の一手」の例　（内挿型）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1117764"/>
            <a:ext cx="646331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378169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1557904"/>
            <a:ext cx="1265090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/>
              <a:t>データ</a:t>
            </a:r>
            <a:endParaRPr kumimoji="1" lang="ja-JP" altLang="en-US" dirty="0"/>
          </a:p>
        </p:txBody>
      </p:sp>
      <p:cxnSp>
        <p:nvCxnSpPr>
          <p:cNvPr id="10" name="曲線コネクタ 9"/>
          <p:cNvCxnSpPr>
            <a:stCxn id="7" idx="3"/>
            <a:endCxn id="9" idx="1"/>
          </p:cNvCxnSpPr>
          <p:nvPr/>
        </p:nvCxnSpPr>
        <p:spPr>
          <a:xfrm>
            <a:off x="3850179" y="1338149"/>
            <a:ext cx="1009853" cy="44014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曲線コネクタ 10"/>
          <p:cNvCxnSpPr>
            <a:stCxn id="8" idx="3"/>
            <a:endCxn id="7" idx="1"/>
          </p:cNvCxnSpPr>
          <p:nvPr/>
        </p:nvCxnSpPr>
        <p:spPr>
          <a:xfrm flipV="1">
            <a:off x="2223612" y="1338149"/>
            <a:ext cx="980236" cy="26040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339752" y="191857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治</a:t>
            </a:r>
            <a:r>
              <a:rPr lang="ja-JP" altLang="en-US" dirty="0" smtClean="0"/>
              <a:t>具の設計がアホで，</a:t>
            </a:r>
            <a:endParaRPr lang="en-US" altLang="ja-JP" dirty="0" smtClean="0"/>
          </a:p>
          <a:p>
            <a:r>
              <a:rPr kumimoji="1" lang="ja-JP" altLang="en-US" dirty="0" smtClean="0"/>
              <a:t>セットに時間がかかる</a:t>
            </a:r>
            <a:endParaRPr kumimoji="1" lang="en-US" altLang="ja-JP" dirty="0" smtClean="0"/>
          </a:p>
        </p:txBody>
      </p:sp>
      <p:grpSp>
        <p:nvGrpSpPr>
          <p:cNvPr id="99" name="グループ化 98"/>
          <p:cNvGrpSpPr/>
          <p:nvPr/>
        </p:nvGrpSpPr>
        <p:grpSpPr>
          <a:xfrm>
            <a:off x="1026992" y="4852347"/>
            <a:ext cx="5009506" cy="880909"/>
            <a:chOff x="1026992" y="4852347"/>
            <a:chExt cx="5009506" cy="880909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3115224" y="4852347"/>
              <a:ext cx="646331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測定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026992" y="5112752"/>
              <a:ext cx="1107996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実験結果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771408" y="5292487"/>
              <a:ext cx="1265090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実験</a:t>
              </a:r>
              <a:r>
                <a:rPr lang="ja-JP" altLang="en-US" dirty="0"/>
                <a:t>データ</a:t>
              </a:r>
              <a:endParaRPr kumimoji="1" lang="ja-JP" altLang="en-US" dirty="0"/>
            </a:p>
          </p:txBody>
        </p:sp>
        <p:cxnSp>
          <p:nvCxnSpPr>
            <p:cNvPr id="35" name="曲線コネクタ 34"/>
            <p:cNvCxnSpPr>
              <a:stCxn id="32" idx="3"/>
              <a:endCxn id="34" idx="1"/>
            </p:cNvCxnSpPr>
            <p:nvPr/>
          </p:nvCxnSpPr>
          <p:spPr>
            <a:xfrm>
              <a:off x="3761555" y="5072732"/>
              <a:ext cx="1009853" cy="440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曲線コネクタ 35"/>
            <p:cNvCxnSpPr>
              <a:stCxn id="33" idx="3"/>
              <a:endCxn id="32" idx="1"/>
            </p:cNvCxnSpPr>
            <p:nvPr/>
          </p:nvCxnSpPr>
          <p:spPr>
            <a:xfrm flipV="1">
              <a:off x="2134988" y="5072732"/>
              <a:ext cx="980236" cy="26040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8" name="グループ化 97"/>
          <p:cNvGrpSpPr/>
          <p:nvPr/>
        </p:nvGrpSpPr>
        <p:grpSpPr>
          <a:xfrm>
            <a:off x="1666680" y="3366284"/>
            <a:ext cx="4104456" cy="1486063"/>
            <a:chOff x="1666680" y="3366284"/>
            <a:chExt cx="4104456" cy="1486063"/>
          </a:xfrm>
        </p:grpSpPr>
        <p:sp>
          <p:nvSpPr>
            <p:cNvPr id="72" name="角丸四角形 71"/>
            <p:cNvSpPr/>
            <p:nvPr/>
          </p:nvSpPr>
          <p:spPr>
            <a:xfrm>
              <a:off x="1666680" y="3366284"/>
              <a:ext cx="4104456" cy="1203246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918708" y="3566793"/>
              <a:ext cx="1107996" cy="440769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時間短縮</a:t>
              </a:r>
              <a:endParaRPr kumimoji="1" lang="ja-JP" altLang="en-US" dirty="0"/>
            </a:p>
          </p:txBody>
        </p:sp>
        <p:cxnSp>
          <p:nvCxnSpPr>
            <p:cNvPr id="39" name="曲線コネクタ 38"/>
            <p:cNvCxnSpPr>
              <a:endCxn id="38" idx="2"/>
            </p:cNvCxnSpPr>
            <p:nvPr/>
          </p:nvCxnSpPr>
          <p:spPr>
            <a:xfrm rot="16200000" flipV="1">
              <a:off x="2415885" y="4064384"/>
              <a:ext cx="844785" cy="73114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3712301" y="3522069"/>
              <a:ext cx="1569660" cy="440769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治</a:t>
              </a:r>
              <a:r>
                <a:rPr lang="ja-JP" altLang="en-US" dirty="0" smtClean="0"/>
                <a:t>具の再設計</a:t>
              </a:r>
              <a:endParaRPr kumimoji="1" lang="ja-JP" altLang="en-US" dirty="0"/>
            </a:p>
          </p:txBody>
        </p:sp>
        <p:cxnSp>
          <p:nvCxnSpPr>
            <p:cNvPr id="47" name="曲線コネクタ 46"/>
            <p:cNvCxnSpPr>
              <a:stCxn id="38" idx="3"/>
              <a:endCxn id="46" idx="1"/>
            </p:cNvCxnSpPr>
            <p:nvPr/>
          </p:nvCxnSpPr>
          <p:spPr>
            <a:xfrm flipV="1">
              <a:off x="3026704" y="3742454"/>
              <a:ext cx="685597" cy="44724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3861380" y="4086364"/>
              <a:ext cx="1271502" cy="400699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新しい治具</a:t>
              </a:r>
              <a:endParaRPr kumimoji="1" lang="ja-JP" altLang="en-US" dirty="0"/>
            </a:p>
          </p:txBody>
        </p:sp>
        <p:cxnSp>
          <p:nvCxnSpPr>
            <p:cNvPr id="54" name="曲線コネクタ 53"/>
            <p:cNvCxnSpPr>
              <a:stCxn id="46" idx="3"/>
              <a:endCxn id="53" idx="3"/>
            </p:cNvCxnSpPr>
            <p:nvPr/>
          </p:nvCxnSpPr>
          <p:spPr>
            <a:xfrm flipH="1">
              <a:off x="5132882" y="3742454"/>
              <a:ext cx="149079" cy="544260"/>
            </a:xfrm>
            <a:prstGeom prst="curvedConnector3">
              <a:avLst>
                <a:gd name="adj1" fmla="val -153342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曲線コネクタ 59"/>
            <p:cNvCxnSpPr>
              <a:stCxn id="53" idx="1"/>
              <a:endCxn id="32" idx="0"/>
            </p:cNvCxnSpPr>
            <p:nvPr/>
          </p:nvCxnSpPr>
          <p:spPr>
            <a:xfrm rot="10800000" flipV="1">
              <a:off x="3438390" y="4286713"/>
              <a:ext cx="422990" cy="565633"/>
            </a:xfrm>
            <a:prstGeom prst="curvedConnector2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グループ化 99"/>
          <p:cNvGrpSpPr/>
          <p:nvPr/>
        </p:nvGrpSpPr>
        <p:grpSpPr>
          <a:xfrm>
            <a:off x="5884098" y="3566918"/>
            <a:ext cx="2518753" cy="1229032"/>
            <a:chOff x="5884098" y="3566918"/>
            <a:chExt cx="2518753" cy="1229032"/>
          </a:xfrm>
        </p:grpSpPr>
        <p:sp>
          <p:nvSpPr>
            <p:cNvPr id="83" name="テキスト ボックス 82"/>
            <p:cNvSpPr txBox="1"/>
            <p:nvPr/>
          </p:nvSpPr>
          <p:spPr>
            <a:xfrm>
              <a:off x="5884098" y="3566918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ym typeface="Wingdings" pitchFamily="2" charset="2"/>
                </a:rPr>
                <a:t></a:t>
              </a:r>
              <a:r>
                <a:rPr kumimoji="1" lang="ja-JP" altLang="en-US" sz="2800" dirty="0" smtClean="0"/>
                <a:t>次の一手</a:t>
              </a:r>
              <a:endParaRPr kumimoji="1" lang="ja-JP" altLang="en-US" sz="28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6036498" y="4149619"/>
              <a:ext cx="23663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教員より先に言えれば</a:t>
              </a:r>
              <a:endParaRPr lang="en-US" altLang="ja-JP" dirty="0" smtClean="0">
                <a:solidFill>
                  <a:srgbClr val="FF0000"/>
                </a:solidFill>
              </a:endParaRPr>
            </a:p>
            <a:p>
              <a:r>
                <a:rPr lang="ja-JP" altLang="en-US" dirty="0" smtClean="0">
                  <a:solidFill>
                    <a:srgbClr val="FF0000"/>
                  </a:solidFill>
                </a:rPr>
                <a:t>学生の勝ち！</a:t>
              </a:r>
              <a:endParaRPr lang="en-US" altLang="ja-JP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3995936" y="26885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企画</a:t>
            </a:r>
            <a:endParaRPr kumimoji="1" lang="ja-JP" altLang="en-US" dirty="0"/>
          </a:p>
        </p:txBody>
      </p:sp>
      <p:sp>
        <p:nvSpPr>
          <p:cNvPr id="96" name="下矢印 95"/>
          <p:cNvSpPr/>
          <p:nvPr/>
        </p:nvSpPr>
        <p:spPr>
          <a:xfrm>
            <a:off x="3026704" y="2636912"/>
            <a:ext cx="897224" cy="47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「次の一手」の例</a:t>
            </a:r>
            <a:r>
              <a:rPr lang="ja-JP" altLang="en-US" dirty="0"/>
              <a:t>　</a:t>
            </a:r>
            <a:r>
              <a:rPr lang="ja-JP" altLang="en-US" dirty="0" smtClean="0"/>
              <a:t>（外挿型）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1260039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運動解析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378169"/>
            <a:ext cx="1303562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人間の動き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1196752"/>
            <a:ext cx="1107996" cy="440769"/>
          </a:xfrm>
          <a:prstGeom prst="foldedCorner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運動特性</a:t>
            </a:r>
            <a:endParaRPr kumimoji="1" lang="ja-JP" altLang="en-US" dirty="0"/>
          </a:p>
        </p:txBody>
      </p:sp>
      <p:cxnSp>
        <p:nvCxnSpPr>
          <p:cNvPr id="10" name="曲線コネクタ 9"/>
          <p:cNvCxnSpPr>
            <a:stCxn id="7" idx="3"/>
            <a:endCxn id="9" idx="1"/>
          </p:cNvCxnSpPr>
          <p:nvPr/>
        </p:nvCxnSpPr>
        <p:spPr>
          <a:xfrm flipV="1">
            <a:off x="4023812" y="1417137"/>
            <a:ext cx="692204" cy="63287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曲線コネクタ 10"/>
          <p:cNvCxnSpPr>
            <a:stCxn id="8" idx="3"/>
            <a:endCxn id="7" idx="1"/>
          </p:cNvCxnSpPr>
          <p:nvPr/>
        </p:nvCxnSpPr>
        <p:spPr>
          <a:xfrm flipV="1">
            <a:off x="2419178" y="1480424"/>
            <a:ext cx="496638" cy="11813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427984" y="1700808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個体差あり過ぎて，</a:t>
            </a:r>
            <a:endParaRPr lang="en-US" altLang="ja-JP" dirty="0" smtClean="0"/>
          </a:p>
          <a:p>
            <a:r>
              <a:rPr kumimoji="1" lang="ja-JP" altLang="en-US" dirty="0" smtClean="0"/>
              <a:t>法則が見えない</a:t>
            </a:r>
            <a:endParaRPr kumimoji="1" lang="en-US" altLang="ja-JP" dirty="0" smtClean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1914311" y="3677856"/>
            <a:ext cx="4708396" cy="622186"/>
            <a:chOff x="1914311" y="3429000"/>
            <a:chExt cx="4708396" cy="622186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714511" y="3492287"/>
              <a:ext cx="1107996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運動解析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914311" y="3610417"/>
              <a:ext cx="1303562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人間の動き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514711" y="3429000"/>
              <a:ext cx="1107996" cy="440769"/>
            </a:xfrm>
            <a:prstGeom prst="foldedCorner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運動</a:t>
              </a:r>
              <a:r>
                <a:rPr lang="ja-JP" altLang="en-US" dirty="0" smtClean="0"/>
                <a:t>特性</a:t>
              </a:r>
              <a:endParaRPr kumimoji="1" lang="ja-JP" altLang="en-US" dirty="0"/>
            </a:p>
          </p:txBody>
        </p:sp>
        <p:cxnSp>
          <p:nvCxnSpPr>
            <p:cNvPr id="24" name="曲線コネクタ 23"/>
            <p:cNvCxnSpPr>
              <a:stCxn id="21" idx="3"/>
              <a:endCxn id="23" idx="1"/>
            </p:cNvCxnSpPr>
            <p:nvPr/>
          </p:nvCxnSpPr>
          <p:spPr>
            <a:xfrm flipV="1">
              <a:off x="4822507" y="3649385"/>
              <a:ext cx="692204" cy="6328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曲線コネクタ 24"/>
            <p:cNvCxnSpPr>
              <a:stCxn id="22" idx="3"/>
              <a:endCxn id="21" idx="1"/>
            </p:cNvCxnSpPr>
            <p:nvPr/>
          </p:nvCxnSpPr>
          <p:spPr>
            <a:xfrm flipV="1">
              <a:off x="3217873" y="3712672"/>
              <a:ext cx="496638" cy="11813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/>
        </p:nvGrpSpPr>
        <p:grpSpPr>
          <a:xfrm>
            <a:off x="467544" y="2408004"/>
            <a:ext cx="5567378" cy="2934757"/>
            <a:chOff x="467544" y="2408004"/>
            <a:chExt cx="5567378" cy="293475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4696094" y="26540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逆転</a:t>
              </a:r>
              <a:r>
                <a:rPr kumimoji="1" lang="ja-JP" altLang="en-US" dirty="0" smtClean="0"/>
                <a:t>の発想</a:t>
              </a:r>
              <a:endParaRPr kumimoji="1" lang="ja-JP" altLang="en-US" dirty="0"/>
            </a:p>
          </p:txBody>
        </p:sp>
        <p:sp>
          <p:nvSpPr>
            <p:cNvPr id="15" name="下矢印 14"/>
            <p:cNvSpPr/>
            <p:nvPr/>
          </p:nvSpPr>
          <p:spPr>
            <a:xfrm rot="1800000">
              <a:off x="3836810" y="2408004"/>
              <a:ext cx="897224" cy="468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467544" y="4151666"/>
              <a:ext cx="2655752" cy="1191095"/>
              <a:chOff x="467544" y="3902810"/>
              <a:chExt cx="2655752" cy="1191095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1914311" y="4653136"/>
                <a:ext cx="1208985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心理テスト</a:t>
                </a:r>
                <a:endParaRPr kumimoji="1" lang="ja-JP" altLang="en-US" dirty="0"/>
              </a:p>
            </p:txBody>
          </p:sp>
          <p:cxnSp>
            <p:nvCxnSpPr>
              <p:cNvPr id="29" name="曲線コネクタ 28"/>
              <p:cNvCxnSpPr>
                <a:stCxn id="30" idx="3"/>
                <a:endCxn id="22" idx="1"/>
              </p:cNvCxnSpPr>
              <p:nvPr/>
            </p:nvCxnSpPr>
            <p:spPr>
              <a:xfrm flipV="1">
                <a:off x="1344707" y="3902810"/>
                <a:ext cx="569604" cy="423989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/>
              <p:cNvSpPr txBox="1"/>
              <p:nvPr/>
            </p:nvSpPr>
            <p:spPr>
              <a:xfrm>
                <a:off x="467544" y="4106414"/>
                <a:ext cx="877163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個体差</a:t>
                </a:r>
                <a:endParaRPr kumimoji="1" lang="ja-JP" altLang="en-US" dirty="0"/>
              </a:p>
            </p:txBody>
          </p:sp>
          <p:cxnSp>
            <p:nvCxnSpPr>
              <p:cNvPr id="33" name="曲線コネクタ 32"/>
              <p:cNvCxnSpPr>
                <a:endCxn id="28" idx="1"/>
              </p:cNvCxnSpPr>
              <p:nvPr/>
            </p:nvCxnSpPr>
            <p:spPr>
              <a:xfrm>
                <a:off x="1344707" y="4326799"/>
                <a:ext cx="569604" cy="546722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グループ化 11"/>
          <p:cNvGrpSpPr/>
          <p:nvPr/>
        </p:nvGrpSpPr>
        <p:grpSpPr>
          <a:xfrm>
            <a:off x="3123296" y="4190632"/>
            <a:ext cx="5121112" cy="1470616"/>
            <a:chOff x="3123296" y="4190632"/>
            <a:chExt cx="5121112" cy="1470616"/>
          </a:xfrm>
        </p:grpSpPr>
        <p:cxnSp>
          <p:nvCxnSpPr>
            <p:cNvPr id="48" name="曲線コネクタ 47"/>
            <p:cNvCxnSpPr>
              <a:stCxn id="37" idx="0"/>
              <a:endCxn id="44" idx="2"/>
            </p:cNvCxnSpPr>
            <p:nvPr/>
          </p:nvCxnSpPr>
          <p:spPr>
            <a:xfrm rot="5400000" flipH="1" flipV="1">
              <a:off x="5914343" y="5054401"/>
              <a:ext cx="320444" cy="1171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グループ化 2"/>
            <p:cNvGrpSpPr/>
            <p:nvPr/>
          </p:nvGrpSpPr>
          <p:grpSpPr>
            <a:xfrm>
              <a:off x="3123296" y="4190632"/>
              <a:ext cx="5121112" cy="1470616"/>
              <a:chOff x="3123296" y="4190632"/>
              <a:chExt cx="5121112" cy="1470616"/>
            </a:xfrm>
          </p:grpSpPr>
          <p:sp>
            <p:nvSpPr>
              <p:cNvPr id="37" name="テキスト ボックス 36"/>
              <p:cNvSpPr txBox="1"/>
              <p:nvPr/>
            </p:nvSpPr>
            <p:spPr>
              <a:xfrm>
                <a:off x="5514711" y="5220479"/>
                <a:ext cx="1107996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性格尺度</a:t>
                </a:r>
                <a:endParaRPr kumimoji="1" lang="ja-JP" altLang="en-US" dirty="0"/>
              </a:p>
            </p:txBody>
          </p:sp>
          <p:cxnSp>
            <p:nvCxnSpPr>
              <p:cNvPr id="38" name="曲線コネクタ 37"/>
              <p:cNvCxnSpPr>
                <a:stCxn id="28" idx="3"/>
                <a:endCxn id="37" idx="1"/>
              </p:cNvCxnSpPr>
              <p:nvPr/>
            </p:nvCxnSpPr>
            <p:spPr>
              <a:xfrm>
                <a:off x="3123296" y="5194385"/>
                <a:ext cx="2391415" cy="246479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4" name="テキスト ボックス 43"/>
              <p:cNvSpPr txBox="1"/>
              <p:nvPr/>
            </p:nvSpPr>
            <p:spPr>
              <a:xfrm>
                <a:off x="5526423" y="4459266"/>
                <a:ext cx="1107996" cy="440769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回帰分析</a:t>
                </a:r>
                <a:endParaRPr kumimoji="1" lang="ja-JP" altLang="en-US" dirty="0"/>
              </a:p>
            </p:txBody>
          </p:sp>
          <p:cxnSp>
            <p:nvCxnSpPr>
              <p:cNvPr id="45" name="曲線コネクタ 44"/>
              <p:cNvCxnSpPr>
                <a:stCxn id="23" idx="2"/>
                <a:endCxn id="44" idx="0"/>
              </p:cNvCxnSpPr>
              <p:nvPr/>
            </p:nvCxnSpPr>
            <p:spPr>
              <a:xfrm rot="16200000" flipH="1">
                <a:off x="5940249" y="4319093"/>
                <a:ext cx="268633" cy="11712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テキスト ボックス 58"/>
              <p:cNvSpPr txBox="1"/>
              <p:nvPr/>
            </p:nvSpPr>
            <p:spPr>
              <a:xfrm>
                <a:off x="7367245" y="4516029"/>
                <a:ext cx="877163" cy="331156"/>
              </a:xfrm>
              <a:prstGeom prst="foldedCorner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回帰式</a:t>
                </a:r>
                <a:endParaRPr kumimoji="1" lang="ja-JP" altLang="en-US" dirty="0"/>
              </a:p>
            </p:txBody>
          </p:sp>
          <p:cxnSp>
            <p:nvCxnSpPr>
              <p:cNvPr id="62" name="曲線コネクタ 61"/>
              <p:cNvCxnSpPr>
                <a:stCxn id="44" idx="3"/>
                <a:endCxn id="59" idx="1"/>
              </p:cNvCxnSpPr>
              <p:nvPr/>
            </p:nvCxnSpPr>
            <p:spPr>
              <a:xfrm>
                <a:off x="6634419" y="4679651"/>
                <a:ext cx="732826" cy="1956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グループ化 74"/>
          <p:cNvGrpSpPr/>
          <p:nvPr/>
        </p:nvGrpSpPr>
        <p:grpSpPr>
          <a:xfrm>
            <a:off x="2566091" y="3859274"/>
            <a:ext cx="5239737" cy="1581589"/>
            <a:chOff x="2566091" y="3859274"/>
            <a:chExt cx="5239737" cy="1581589"/>
          </a:xfrm>
        </p:grpSpPr>
        <p:cxnSp>
          <p:nvCxnSpPr>
            <p:cNvPr id="66" name="曲線コネクタ 65"/>
            <p:cNvCxnSpPr>
              <a:stCxn id="22" idx="0"/>
              <a:endCxn id="59" idx="0"/>
            </p:cNvCxnSpPr>
            <p:nvPr/>
          </p:nvCxnSpPr>
          <p:spPr>
            <a:xfrm rot="16200000" flipH="1">
              <a:off x="4857581" y="1567784"/>
              <a:ext cx="656756" cy="5239735"/>
            </a:xfrm>
            <a:prstGeom prst="curvedConnector3">
              <a:avLst>
                <a:gd name="adj1" fmla="val -81797"/>
              </a:avLst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曲線コネクタ 69"/>
            <p:cNvCxnSpPr>
              <a:stCxn id="59" idx="2"/>
              <a:endCxn id="37" idx="3"/>
            </p:cNvCxnSpPr>
            <p:nvPr/>
          </p:nvCxnSpPr>
          <p:spPr>
            <a:xfrm rot="5400000">
              <a:off x="6917428" y="4552464"/>
              <a:ext cx="593679" cy="1183120"/>
            </a:xfrm>
            <a:prstGeom prst="curvedConnector2">
              <a:avLst/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研究室教育の目標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dirty="0" smtClean="0"/>
              <a:t>「次の一手」を自分で見つける学生の養成？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研究内容の図式化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dirty="0" smtClean="0"/>
              <a:t>ツリー型</a:t>
            </a:r>
            <a:r>
              <a:rPr lang="en-US" altLang="ja-JP" dirty="0" smtClean="0"/>
              <a:t>		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>
                <a:sym typeface="Wingdings" pitchFamily="2" charset="2"/>
              </a:rPr>
              <a:t>アイデア出し，階層化</a:t>
            </a:r>
            <a:endParaRPr lang="en-US" altLang="ja-JP" dirty="0" smtClean="0"/>
          </a:p>
          <a:p>
            <a:pPr lvl="1">
              <a:lnSpc>
                <a:spcPct val="150000"/>
              </a:lnSpc>
            </a:pPr>
            <a:r>
              <a:rPr kumimoji="1" lang="ja-JP" altLang="en-US" dirty="0" smtClean="0"/>
              <a:t>マトリックス型</a:t>
            </a:r>
            <a:r>
              <a:rPr kumimoji="1" lang="en-US" altLang="ja-JP" dirty="0" smtClean="0"/>
              <a:t>		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kumimoji="1" lang="ja-JP" altLang="en-US" dirty="0" smtClean="0">
                <a:sym typeface="Wingdings" pitchFamily="2" charset="2"/>
              </a:rPr>
              <a:t>条件の整理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コンセプトマップ型</a:t>
            </a:r>
            <a:r>
              <a:rPr lang="en-US" altLang="ja-JP" dirty="0" smtClean="0"/>
              <a:t>	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>
                <a:sym typeface="Wingdings" pitchFamily="2" charset="2"/>
              </a:rPr>
              <a:t>上記＋矢印の合流・分岐</a:t>
            </a:r>
            <a:endParaRPr lang="en-US" altLang="ja-JP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「次の一手」の探し方</a:t>
            </a:r>
            <a:endParaRPr kumimoji="1"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dirty="0" smtClean="0"/>
              <a:t>コンセプトマップの</a:t>
            </a:r>
            <a:r>
              <a:rPr lang="ja-JP" altLang="en-US" dirty="0" smtClean="0">
                <a:solidFill>
                  <a:srgbClr val="FF0000"/>
                </a:solidFill>
              </a:rPr>
              <a:t>外挿 </a:t>
            </a:r>
            <a:r>
              <a:rPr lang="en-US" altLang="ja-JP" dirty="0" smtClean="0">
                <a:solidFill>
                  <a:srgbClr val="FF0000"/>
                </a:solidFill>
              </a:rPr>
              <a:t>and/or</a:t>
            </a:r>
            <a:r>
              <a:rPr lang="ja-JP" altLang="en-US" dirty="0" smtClean="0">
                <a:solidFill>
                  <a:srgbClr val="FF0000"/>
                </a:solidFill>
              </a:rPr>
              <a:t> 内挿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9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１．研究室教育とその目標？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9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 flipH="1" flipV="1">
            <a:off x="3991466" y="1628800"/>
            <a:ext cx="1477" cy="343925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工学部の教育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567" y="908719"/>
            <a:ext cx="7342801" cy="648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dirty="0" smtClean="0"/>
              <a:t>＝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コースワーク</a:t>
            </a:r>
            <a:r>
              <a:rPr kumimoji="1" lang="ja-JP" altLang="en-US" dirty="0" smtClean="0"/>
              <a:t>　＋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研究室教育（</a:t>
            </a:r>
            <a:r>
              <a:rPr lang="ja-JP" altLang="en-US" dirty="0" smtClean="0">
                <a:solidFill>
                  <a:srgbClr val="FF0000"/>
                </a:solidFill>
              </a:rPr>
              <a:t>ＯＪＴ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3" name="直角三角形 12"/>
          <p:cNvSpPr/>
          <p:nvPr/>
        </p:nvSpPr>
        <p:spPr>
          <a:xfrm flipH="1">
            <a:off x="351831" y="4581128"/>
            <a:ext cx="3641112" cy="515486"/>
          </a:xfrm>
          <a:prstGeom prst="rtTriangl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992943" y="2449448"/>
            <a:ext cx="3652541" cy="2647166"/>
          </a:xfrm>
          <a:custGeom>
            <a:avLst/>
            <a:gdLst>
              <a:gd name="connsiteX0" fmla="*/ 0 w 2434590"/>
              <a:gd name="connsiteY0" fmla="*/ 1611630 h 2354580"/>
              <a:gd name="connsiteX1" fmla="*/ 2411730 w 2434590"/>
              <a:gd name="connsiteY1" fmla="*/ 0 h 2354580"/>
              <a:gd name="connsiteX2" fmla="*/ 2434590 w 2434590"/>
              <a:gd name="connsiteY2" fmla="*/ 2354580 h 2354580"/>
              <a:gd name="connsiteX3" fmla="*/ 11430 w 2434590"/>
              <a:gd name="connsiteY3" fmla="*/ 2354580 h 2354580"/>
              <a:gd name="connsiteX4" fmla="*/ 0 w 2434590"/>
              <a:gd name="connsiteY4" fmla="*/ 1611630 h 2354580"/>
              <a:gd name="connsiteX0" fmla="*/ 0 w 2434590"/>
              <a:gd name="connsiteY0" fmla="*/ 1623060 h 2354580"/>
              <a:gd name="connsiteX1" fmla="*/ 2411730 w 2434590"/>
              <a:gd name="connsiteY1" fmla="*/ 0 h 2354580"/>
              <a:gd name="connsiteX2" fmla="*/ 2434590 w 2434590"/>
              <a:gd name="connsiteY2" fmla="*/ 2354580 h 2354580"/>
              <a:gd name="connsiteX3" fmla="*/ 11430 w 2434590"/>
              <a:gd name="connsiteY3" fmla="*/ 2354580 h 2354580"/>
              <a:gd name="connsiteX4" fmla="*/ 0 w 2434590"/>
              <a:gd name="connsiteY4" fmla="*/ 1623060 h 2354580"/>
              <a:gd name="connsiteX0" fmla="*/ 0 w 2434590"/>
              <a:gd name="connsiteY0" fmla="*/ 1623060 h 2366010"/>
              <a:gd name="connsiteX1" fmla="*/ 2411730 w 2434590"/>
              <a:gd name="connsiteY1" fmla="*/ 0 h 2366010"/>
              <a:gd name="connsiteX2" fmla="*/ 2434590 w 2434590"/>
              <a:gd name="connsiteY2" fmla="*/ 2354580 h 2366010"/>
              <a:gd name="connsiteX3" fmla="*/ 2443 w 2434590"/>
              <a:gd name="connsiteY3" fmla="*/ 2366010 h 2366010"/>
              <a:gd name="connsiteX4" fmla="*/ 0 w 2434590"/>
              <a:gd name="connsiteY4" fmla="*/ 1623060 h 2366010"/>
              <a:gd name="connsiteX0" fmla="*/ 0 w 2434590"/>
              <a:gd name="connsiteY0" fmla="*/ 1623060 h 2354580"/>
              <a:gd name="connsiteX1" fmla="*/ 2411730 w 2434590"/>
              <a:gd name="connsiteY1" fmla="*/ 0 h 2354580"/>
              <a:gd name="connsiteX2" fmla="*/ 2434590 w 2434590"/>
              <a:gd name="connsiteY2" fmla="*/ 2354580 h 2354580"/>
              <a:gd name="connsiteX3" fmla="*/ 2443 w 2434590"/>
              <a:gd name="connsiteY3" fmla="*/ 2354580 h 2354580"/>
              <a:gd name="connsiteX4" fmla="*/ 0 w 2434590"/>
              <a:gd name="connsiteY4" fmla="*/ 1623060 h 2354580"/>
              <a:gd name="connsiteX0" fmla="*/ 0 w 2434590"/>
              <a:gd name="connsiteY0" fmla="*/ 1623060 h 2354580"/>
              <a:gd name="connsiteX1" fmla="*/ 2411730 w 2434590"/>
              <a:gd name="connsiteY1" fmla="*/ 0 h 2354580"/>
              <a:gd name="connsiteX2" fmla="*/ 2434590 w 2434590"/>
              <a:gd name="connsiteY2" fmla="*/ 2354580 h 2354580"/>
              <a:gd name="connsiteX3" fmla="*/ 2443 w 2434590"/>
              <a:gd name="connsiteY3" fmla="*/ 2343150 h 2354580"/>
              <a:gd name="connsiteX4" fmla="*/ 0 w 2434590"/>
              <a:gd name="connsiteY4" fmla="*/ 1623060 h 2354580"/>
              <a:gd name="connsiteX0" fmla="*/ 0 w 2438691"/>
              <a:gd name="connsiteY0" fmla="*/ 1623060 h 2354580"/>
              <a:gd name="connsiteX1" fmla="*/ 2438691 w 2438691"/>
              <a:gd name="connsiteY1" fmla="*/ 0 h 2354580"/>
              <a:gd name="connsiteX2" fmla="*/ 2434590 w 2438691"/>
              <a:gd name="connsiteY2" fmla="*/ 2354580 h 2354580"/>
              <a:gd name="connsiteX3" fmla="*/ 2443 w 2438691"/>
              <a:gd name="connsiteY3" fmla="*/ 2343150 h 2354580"/>
              <a:gd name="connsiteX4" fmla="*/ 0 w 2438691"/>
              <a:gd name="connsiteY4" fmla="*/ 1623060 h 2354580"/>
              <a:gd name="connsiteX0" fmla="*/ 0 w 2456665"/>
              <a:gd name="connsiteY0" fmla="*/ 1623060 h 2354580"/>
              <a:gd name="connsiteX1" fmla="*/ 2456665 w 2456665"/>
              <a:gd name="connsiteY1" fmla="*/ 0 h 2354580"/>
              <a:gd name="connsiteX2" fmla="*/ 2434590 w 2456665"/>
              <a:gd name="connsiteY2" fmla="*/ 2354580 h 2354580"/>
              <a:gd name="connsiteX3" fmla="*/ 2443 w 2456665"/>
              <a:gd name="connsiteY3" fmla="*/ 2343150 h 2354580"/>
              <a:gd name="connsiteX4" fmla="*/ 0 w 2456665"/>
              <a:gd name="connsiteY4" fmla="*/ 1623060 h 2354580"/>
              <a:gd name="connsiteX0" fmla="*/ 0 w 2438691"/>
              <a:gd name="connsiteY0" fmla="*/ 1623060 h 2354580"/>
              <a:gd name="connsiteX1" fmla="*/ 2438691 w 2438691"/>
              <a:gd name="connsiteY1" fmla="*/ 0 h 2354580"/>
              <a:gd name="connsiteX2" fmla="*/ 2434590 w 2438691"/>
              <a:gd name="connsiteY2" fmla="*/ 2354580 h 2354580"/>
              <a:gd name="connsiteX3" fmla="*/ 2443 w 2438691"/>
              <a:gd name="connsiteY3" fmla="*/ 2343150 h 2354580"/>
              <a:gd name="connsiteX4" fmla="*/ 0 w 2438691"/>
              <a:gd name="connsiteY4" fmla="*/ 1623060 h 2354580"/>
              <a:gd name="connsiteX0" fmla="*/ 0 w 2447678"/>
              <a:gd name="connsiteY0" fmla="*/ 1623060 h 2354580"/>
              <a:gd name="connsiteX1" fmla="*/ 2447678 w 2447678"/>
              <a:gd name="connsiteY1" fmla="*/ 0 h 2354580"/>
              <a:gd name="connsiteX2" fmla="*/ 2443577 w 2447678"/>
              <a:gd name="connsiteY2" fmla="*/ 2354580 h 2354580"/>
              <a:gd name="connsiteX3" fmla="*/ 11430 w 2447678"/>
              <a:gd name="connsiteY3" fmla="*/ 2343150 h 2354580"/>
              <a:gd name="connsiteX4" fmla="*/ 0 w 2447678"/>
              <a:gd name="connsiteY4" fmla="*/ 1623060 h 2354580"/>
              <a:gd name="connsiteX0" fmla="*/ 6602 w 2436306"/>
              <a:gd name="connsiteY0" fmla="*/ 1600200 h 2354580"/>
              <a:gd name="connsiteX1" fmla="*/ 2436306 w 2436306"/>
              <a:gd name="connsiteY1" fmla="*/ 0 h 2354580"/>
              <a:gd name="connsiteX2" fmla="*/ 2432205 w 2436306"/>
              <a:gd name="connsiteY2" fmla="*/ 2354580 h 2354580"/>
              <a:gd name="connsiteX3" fmla="*/ 58 w 2436306"/>
              <a:gd name="connsiteY3" fmla="*/ 2343150 h 2354580"/>
              <a:gd name="connsiteX4" fmla="*/ 6602 w 2436306"/>
              <a:gd name="connsiteY4" fmla="*/ 1600200 h 2354580"/>
              <a:gd name="connsiteX0" fmla="*/ 6602 w 2436306"/>
              <a:gd name="connsiteY0" fmla="*/ 1611630 h 2354580"/>
              <a:gd name="connsiteX1" fmla="*/ 2436306 w 2436306"/>
              <a:gd name="connsiteY1" fmla="*/ 0 h 2354580"/>
              <a:gd name="connsiteX2" fmla="*/ 2432205 w 2436306"/>
              <a:gd name="connsiteY2" fmla="*/ 2354580 h 2354580"/>
              <a:gd name="connsiteX3" fmla="*/ 58 w 2436306"/>
              <a:gd name="connsiteY3" fmla="*/ 2343150 h 2354580"/>
              <a:gd name="connsiteX4" fmla="*/ 6602 w 2436306"/>
              <a:gd name="connsiteY4" fmla="*/ 1611630 h 2354580"/>
              <a:gd name="connsiteX0" fmla="*/ 0 w 2438691"/>
              <a:gd name="connsiteY0" fmla="*/ 1611630 h 2354580"/>
              <a:gd name="connsiteX1" fmla="*/ 2438691 w 2438691"/>
              <a:gd name="connsiteY1" fmla="*/ 0 h 2354580"/>
              <a:gd name="connsiteX2" fmla="*/ 2434590 w 2438691"/>
              <a:gd name="connsiteY2" fmla="*/ 2354580 h 2354580"/>
              <a:gd name="connsiteX3" fmla="*/ 2443 w 2438691"/>
              <a:gd name="connsiteY3" fmla="*/ 2343150 h 2354580"/>
              <a:gd name="connsiteX4" fmla="*/ 0 w 2438691"/>
              <a:gd name="connsiteY4" fmla="*/ 1611630 h 2354580"/>
              <a:gd name="connsiteX0" fmla="*/ 0 w 2446346"/>
              <a:gd name="connsiteY0" fmla="*/ 3174576 h 3917526"/>
              <a:gd name="connsiteX1" fmla="*/ 2446346 w 2446346"/>
              <a:gd name="connsiteY1" fmla="*/ 0 h 3917526"/>
              <a:gd name="connsiteX2" fmla="*/ 2434590 w 2446346"/>
              <a:gd name="connsiteY2" fmla="*/ 3917526 h 3917526"/>
              <a:gd name="connsiteX3" fmla="*/ 2443 w 2446346"/>
              <a:gd name="connsiteY3" fmla="*/ 3906096 h 3917526"/>
              <a:gd name="connsiteX4" fmla="*/ 0 w 2446346"/>
              <a:gd name="connsiteY4" fmla="*/ 3174576 h 3917526"/>
              <a:gd name="connsiteX0" fmla="*/ 0 w 2446346"/>
              <a:gd name="connsiteY0" fmla="*/ 3174576 h 3934515"/>
              <a:gd name="connsiteX1" fmla="*/ 2446346 w 2446346"/>
              <a:gd name="connsiteY1" fmla="*/ 0 h 3934515"/>
              <a:gd name="connsiteX2" fmla="*/ 2442246 w 2446346"/>
              <a:gd name="connsiteY2" fmla="*/ 3934515 h 3934515"/>
              <a:gd name="connsiteX3" fmla="*/ 2443 w 2446346"/>
              <a:gd name="connsiteY3" fmla="*/ 3906096 h 3934515"/>
              <a:gd name="connsiteX4" fmla="*/ 0 w 2446346"/>
              <a:gd name="connsiteY4" fmla="*/ 3174576 h 39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346" h="3934515">
                <a:moveTo>
                  <a:pt x="0" y="3174576"/>
                </a:moveTo>
                <a:lnTo>
                  <a:pt x="2446346" y="0"/>
                </a:lnTo>
                <a:cubicBezTo>
                  <a:pt x="2442427" y="1305842"/>
                  <a:pt x="2446165" y="2628673"/>
                  <a:pt x="2442246" y="3934515"/>
                </a:cubicBezTo>
                <a:lnTo>
                  <a:pt x="2443" y="3906096"/>
                </a:lnTo>
                <a:cubicBezTo>
                  <a:pt x="1629" y="3658446"/>
                  <a:pt x="814" y="3422226"/>
                  <a:pt x="0" y="3174576"/>
                </a:cubicBezTo>
                <a:close/>
              </a:path>
            </a:pathLst>
          </a:cu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7634055" y="1916832"/>
            <a:ext cx="0" cy="3151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203848" y="5589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修学</a:t>
            </a:r>
            <a:r>
              <a:rPr kumimoji="1" lang="ja-JP" altLang="en-US" sz="2800" dirty="0" smtClean="0"/>
              <a:t>年数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66116" y="1539949"/>
            <a:ext cx="1261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学生の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能力</a:t>
            </a:r>
            <a:endParaRPr lang="en-US" altLang="ja-JP" sz="2800" dirty="0" smtClean="0"/>
          </a:p>
        </p:txBody>
      </p:sp>
      <p:sp>
        <p:nvSpPr>
          <p:cNvPr id="38" name="正方形/長方形 37"/>
          <p:cNvSpPr/>
          <p:nvPr/>
        </p:nvSpPr>
        <p:spPr>
          <a:xfrm>
            <a:off x="883310" y="4149080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講義</a:t>
            </a:r>
            <a:r>
              <a:rPr lang="ja-JP" altLang="en-US" sz="2400" dirty="0">
                <a:solidFill>
                  <a:srgbClr val="0070C0"/>
                </a:solidFill>
              </a:rPr>
              <a:t>，演習</a:t>
            </a:r>
            <a:r>
              <a:rPr lang="ja-JP" altLang="en-US" sz="2400" dirty="0" smtClean="0">
                <a:solidFill>
                  <a:srgbClr val="0070C0"/>
                </a:solidFill>
              </a:rPr>
              <a:t>，実習</a:t>
            </a:r>
            <a:endParaRPr lang="ja-JP" altLang="en-US" sz="2400" dirty="0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5206647" y="3861048"/>
            <a:ext cx="0" cy="12241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51831" y="5085184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565535" y="5085184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779239" y="5085184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3992943" y="5086290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5206647" y="5086290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M1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6420351" y="5086290"/>
            <a:ext cx="1213704" cy="43094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M2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5725656" y="35730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修士論文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研究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117092" y="2132856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研究室　≒　職場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（上司，先輩後輩，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同僚）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627784" y="2309971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講義室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</a:rPr>
              <a:t>実習室</a:t>
            </a:r>
            <a:endParaRPr lang="en-US" altLang="ja-JP" sz="2400" dirty="0" smtClean="0">
              <a:solidFill>
                <a:srgbClr val="0070C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324985" y="4293096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卒業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研究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629259" y="4508539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進学率５０％強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7255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研究室と教育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研究室の使命 ・・・ </a:t>
            </a:r>
            <a:r>
              <a:rPr kumimoji="1" lang="ja-JP" altLang="en-US" dirty="0" smtClean="0">
                <a:solidFill>
                  <a:srgbClr val="FF0000"/>
                </a:solidFill>
              </a:rPr>
              <a:t>研究成果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生み出す！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rgbClr val="0070C0"/>
                </a:solidFill>
              </a:rPr>
              <a:t>戦力は学生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kumimoji="1" lang="ja-JP" altLang="en-US" dirty="0" smtClean="0">
                <a:sym typeface="Wingdings" pitchFamily="2" charset="2"/>
              </a:rPr>
              <a:t>戦力となる人材</a:t>
            </a:r>
            <a:r>
              <a:rPr kumimoji="1" lang="ja-JP" altLang="en-US" dirty="0" smtClean="0"/>
              <a:t>育成</a:t>
            </a:r>
            <a:r>
              <a:rPr lang="ja-JP" altLang="en-US" dirty="0" smtClean="0"/>
              <a:t>＝教育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戦力</a:t>
            </a:r>
            <a:r>
              <a:rPr lang="ja-JP" altLang="en-US" dirty="0" smtClean="0"/>
              <a:t>は卒業してしまう（</a:t>
            </a:r>
            <a:r>
              <a:rPr lang="ja-JP" altLang="en-US" dirty="0"/>
              <a:t>泣）</a:t>
            </a:r>
            <a:r>
              <a:rPr lang="ja-JP" altLang="en-US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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コンテンツ プレースホルダ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 b="16010"/>
          <a:stretch/>
        </p:blipFill>
        <p:spPr>
          <a:xfrm>
            <a:off x="2562200" y="2367750"/>
            <a:ext cx="3810000" cy="19253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7104" y="2924944"/>
            <a:ext cx="96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４年生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５～</a:t>
            </a:r>
            <a:r>
              <a:rPr lang="ja-JP" altLang="en-US" dirty="0"/>
              <a:t>６</a:t>
            </a:r>
            <a:r>
              <a:rPr lang="ja-JP" altLang="en-US" dirty="0" smtClean="0"/>
              <a:t>名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1259632" y="2618037"/>
            <a:ext cx="1152128" cy="1296144"/>
          </a:xfrm>
          <a:prstGeom prst="rightArrow">
            <a:avLst>
              <a:gd name="adj1" fmla="val 50000"/>
              <a:gd name="adj2" fmla="val 464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新入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516216" y="2618037"/>
            <a:ext cx="1152128" cy="1296144"/>
          </a:xfrm>
          <a:prstGeom prst="rightArrow">
            <a:avLst>
              <a:gd name="adj1" fmla="val 50000"/>
              <a:gd name="adj2" fmla="val 464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卒業</a:t>
            </a:r>
            <a:endParaRPr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3090" y="2897068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４年生＋院生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５～６名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3563888" y="4437112"/>
            <a:ext cx="1872208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89513" y="48691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研究成果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7783" y="5373216"/>
            <a:ext cx="302198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持続的</a:t>
            </a:r>
            <a:r>
              <a:rPr lang="ja-JP" altLang="en-US" sz="2800" dirty="0" smtClean="0"/>
              <a:t>な人材育成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が不可欠</a:t>
            </a:r>
            <a:endParaRPr kumimoji="1" lang="ja-JP" altLang="en-US" sz="2800" dirty="0"/>
          </a:p>
        </p:txBody>
      </p:sp>
      <p:sp>
        <p:nvSpPr>
          <p:cNvPr id="15" name="円/楕円 14"/>
          <p:cNvSpPr/>
          <p:nvPr/>
        </p:nvSpPr>
        <p:spPr>
          <a:xfrm>
            <a:off x="5508104" y="3068960"/>
            <a:ext cx="504056" cy="36004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55957" y="3543399"/>
            <a:ext cx="800219" cy="461665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B050"/>
                </a:solidFill>
              </a:rPr>
              <a:t>教員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2710175" y="2488752"/>
            <a:ext cx="3419316" cy="1170431"/>
          </a:xfrm>
          <a:custGeom>
            <a:avLst/>
            <a:gdLst>
              <a:gd name="connsiteX0" fmla="*/ 345141 w 3664424"/>
              <a:gd name="connsiteY0" fmla="*/ 1125677 h 1161549"/>
              <a:gd name="connsiteX1" fmla="*/ 939501 w 3664424"/>
              <a:gd name="connsiteY1" fmla="*/ 1137107 h 1161549"/>
              <a:gd name="connsiteX2" fmla="*/ 2253951 w 3664424"/>
              <a:gd name="connsiteY2" fmla="*/ 919937 h 1161549"/>
              <a:gd name="connsiteX3" fmla="*/ 2722581 w 3664424"/>
              <a:gd name="connsiteY3" fmla="*/ 931367 h 1161549"/>
              <a:gd name="connsiteX4" fmla="*/ 2836881 w 3664424"/>
              <a:gd name="connsiteY4" fmla="*/ 622757 h 1161549"/>
              <a:gd name="connsiteX5" fmla="*/ 3499821 w 3664424"/>
              <a:gd name="connsiteY5" fmla="*/ 485597 h 1161549"/>
              <a:gd name="connsiteX6" fmla="*/ 3534111 w 3664424"/>
              <a:gd name="connsiteY6" fmla="*/ 154127 h 1161549"/>
              <a:gd name="connsiteX7" fmla="*/ 1991061 w 3664424"/>
              <a:gd name="connsiteY7" fmla="*/ 16967 h 1161549"/>
              <a:gd name="connsiteX8" fmla="*/ 185121 w 3664424"/>
              <a:gd name="connsiteY8" fmla="*/ 96977 h 1161549"/>
              <a:gd name="connsiteX9" fmla="*/ 82251 w 3664424"/>
              <a:gd name="connsiteY9" fmla="*/ 862787 h 1161549"/>
              <a:gd name="connsiteX10" fmla="*/ 345141 w 3664424"/>
              <a:gd name="connsiteY10" fmla="*/ 1125677 h 1161549"/>
              <a:gd name="connsiteX0" fmla="*/ 345141 w 3662397"/>
              <a:gd name="connsiteY0" fmla="*/ 1125677 h 1161549"/>
              <a:gd name="connsiteX1" fmla="*/ 939501 w 3662397"/>
              <a:gd name="connsiteY1" fmla="*/ 1137107 h 1161549"/>
              <a:gd name="connsiteX2" fmla="*/ 2253951 w 3662397"/>
              <a:gd name="connsiteY2" fmla="*/ 919937 h 1161549"/>
              <a:gd name="connsiteX3" fmla="*/ 2722581 w 3662397"/>
              <a:gd name="connsiteY3" fmla="*/ 931367 h 1161549"/>
              <a:gd name="connsiteX4" fmla="*/ 2882601 w 3662397"/>
              <a:gd name="connsiteY4" fmla="*/ 565607 h 1161549"/>
              <a:gd name="connsiteX5" fmla="*/ 3499821 w 3662397"/>
              <a:gd name="connsiteY5" fmla="*/ 485597 h 1161549"/>
              <a:gd name="connsiteX6" fmla="*/ 3534111 w 3662397"/>
              <a:gd name="connsiteY6" fmla="*/ 154127 h 1161549"/>
              <a:gd name="connsiteX7" fmla="*/ 1991061 w 3662397"/>
              <a:gd name="connsiteY7" fmla="*/ 16967 h 1161549"/>
              <a:gd name="connsiteX8" fmla="*/ 185121 w 3662397"/>
              <a:gd name="connsiteY8" fmla="*/ 96977 h 1161549"/>
              <a:gd name="connsiteX9" fmla="*/ 82251 w 3662397"/>
              <a:gd name="connsiteY9" fmla="*/ 862787 h 1161549"/>
              <a:gd name="connsiteX10" fmla="*/ 345141 w 3662397"/>
              <a:gd name="connsiteY10" fmla="*/ 1125677 h 1161549"/>
              <a:gd name="connsiteX0" fmla="*/ 273054 w 3590310"/>
              <a:gd name="connsiteY0" fmla="*/ 1108721 h 1144593"/>
              <a:gd name="connsiteX1" fmla="*/ 867414 w 3590310"/>
              <a:gd name="connsiteY1" fmla="*/ 1120151 h 1144593"/>
              <a:gd name="connsiteX2" fmla="*/ 2181864 w 3590310"/>
              <a:gd name="connsiteY2" fmla="*/ 902981 h 1144593"/>
              <a:gd name="connsiteX3" fmla="*/ 2650494 w 3590310"/>
              <a:gd name="connsiteY3" fmla="*/ 914411 h 1144593"/>
              <a:gd name="connsiteX4" fmla="*/ 2810514 w 3590310"/>
              <a:gd name="connsiteY4" fmla="*/ 548651 h 1144593"/>
              <a:gd name="connsiteX5" fmla="*/ 3427734 w 3590310"/>
              <a:gd name="connsiteY5" fmla="*/ 468641 h 1144593"/>
              <a:gd name="connsiteX6" fmla="*/ 3462024 w 3590310"/>
              <a:gd name="connsiteY6" fmla="*/ 137171 h 1144593"/>
              <a:gd name="connsiteX7" fmla="*/ 1918974 w 3590310"/>
              <a:gd name="connsiteY7" fmla="*/ 11 h 1144593"/>
              <a:gd name="connsiteX8" fmla="*/ 250194 w 3590310"/>
              <a:gd name="connsiteY8" fmla="*/ 137171 h 1144593"/>
              <a:gd name="connsiteX9" fmla="*/ 10164 w 3590310"/>
              <a:gd name="connsiteY9" fmla="*/ 845831 h 1144593"/>
              <a:gd name="connsiteX10" fmla="*/ 273054 w 3590310"/>
              <a:gd name="connsiteY10" fmla="*/ 1108721 h 1144593"/>
              <a:gd name="connsiteX0" fmla="*/ 273054 w 3590310"/>
              <a:gd name="connsiteY0" fmla="*/ 1040734 h 1076606"/>
              <a:gd name="connsiteX1" fmla="*/ 867414 w 3590310"/>
              <a:gd name="connsiteY1" fmla="*/ 1052164 h 1076606"/>
              <a:gd name="connsiteX2" fmla="*/ 2181864 w 3590310"/>
              <a:gd name="connsiteY2" fmla="*/ 834994 h 1076606"/>
              <a:gd name="connsiteX3" fmla="*/ 2650494 w 3590310"/>
              <a:gd name="connsiteY3" fmla="*/ 846424 h 1076606"/>
              <a:gd name="connsiteX4" fmla="*/ 2810514 w 3590310"/>
              <a:gd name="connsiteY4" fmla="*/ 480664 h 1076606"/>
              <a:gd name="connsiteX5" fmla="*/ 3427734 w 3590310"/>
              <a:gd name="connsiteY5" fmla="*/ 400654 h 1076606"/>
              <a:gd name="connsiteX6" fmla="*/ 3462024 w 3590310"/>
              <a:gd name="connsiteY6" fmla="*/ 69184 h 1076606"/>
              <a:gd name="connsiteX7" fmla="*/ 1918974 w 3590310"/>
              <a:gd name="connsiteY7" fmla="*/ 46324 h 1076606"/>
              <a:gd name="connsiteX8" fmla="*/ 250194 w 3590310"/>
              <a:gd name="connsiteY8" fmla="*/ 69184 h 1076606"/>
              <a:gd name="connsiteX9" fmla="*/ 10164 w 3590310"/>
              <a:gd name="connsiteY9" fmla="*/ 777844 h 1076606"/>
              <a:gd name="connsiteX10" fmla="*/ 273054 w 3590310"/>
              <a:gd name="connsiteY10" fmla="*/ 1040734 h 1076606"/>
              <a:gd name="connsiteX0" fmla="*/ 273054 w 3486571"/>
              <a:gd name="connsiteY0" fmla="*/ 1040734 h 1076606"/>
              <a:gd name="connsiteX1" fmla="*/ 867414 w 3486571"/>
              <a:gd name="connsiteY1" fmla="*/ 1052164 h 1076606"/>
              <a:gd name="connsiteX2" fmla="*/ 2181864 w 3486571"/>
              <a:gd name="connsiteY2" fmla="*/ 834994 h 1076606"/>
              <a:gd name="connsiteX3" fmla="*/ 2650494 w 3486571"/>
              <a:gd name="connsiteY3" fmla="*/ 846424 h 1076606"/>
              <a:gd name="connsiteX4" fmla="*/ 2810514 w 3486571"/>
              <a:gd name="connsiteY4" fmla="*/ 480664 h 1076606"/>
              <a:gd name="connsiteX5" fmla="*/ 3427734 w 3486571"/>
              <a:gd name="connsiteY5" fmla="*/ 400654 h 1076606"/>
              <a:gd name="connsiteX6" fmla="*/ 3290574 w 3486571"/>
              <a:gd name="connsiteY6" fmla="*/ 69184 h 1076606"/>
              <a:gd name="connsiteX7" fmla="*/ 1918974 w 3486571"/>
              <a:gd name="connsiteY7" fmla="*/ 46324 h 1076606"/>
              <a:gd name="connsiteX8" fmla="*/ 250194 w 3486571"/>
              <a:gd name="connsiteY8" fmla="*/ 69184 h 1076606"/>
              <a:gd name="connsiteX9" fmla="*/ 10164 w 3486571"/>
              <a:gd name="connsiteY9" fmla="*/ 777844 h 1076606"/>
              <a:gd name="connsiteX10" fmla="*/ 273054 w 3486571"/>
              <a:gd name="connsiteY10" fmla="*/ 1040734 h 1076606"/>
              <a:gd name="connsiteX0" fmla="*/ 273054 w 3433217"/>
              <a:gd name="connsiteY0" fmla="*/ 1040734 h 1076606"/>
              <a:gd name="connsiteX1" fmla="*/ 867414 w 3433217"/>
              <a:gd name="connsiteY1" fmla="*/ 1052164 h 1076606"/>
              <a:gd name="connsiteX2" fmla="*/ 2181864 w 3433217"/>
              <a:gd name="connsiteY2" fmla="*/ 834994 h 1076606"/>
              <a:gd name="connsiteX3" fmla="*/ 2650494 w 3433217"/>
              <a:gd name="connsiteY3" fmla="*/ 846424 h 1076606"/>
              <a:gd name="connsiteX4" fmla="*/ 2810514 w 3433217"/>
              <a:gd name="connsiteY4" fmla="*/ 480664 h 1076606"/>
              <a:gd name="connsiteX5" fmla="*/ 3336294 w 3433217"/>
              <a:gd name="connsiteY5" fmla="*/ 400654 h 1076606"/>
              <a:gd name="connsiteX6" fmla="*/ 3290574 w 3433217"/>
              <a:gd name="connsiteY6" fmla="*/ 69184 h 1076606"/>
              <a:gd name="connsiteX7" fmla="*/ 1918974 w 3433217"/>
              <a:gd name="connsiteY7" fmla="*/ 46324 h 1076606"/>
              <a:gd name="connsiteX8" fmla="*/ 250194 w 3433217"/>
              <a:gd name="connsiteY8" fmla="*/ 69184 h 1076606"/>
              <a:gd name="connsiteX9" fmla="*/ 10164 w 3433217"/>
              <a:gd name="connsiteY9" fmla="*/ 777844 h 1076606"/>
              <a:gd name="connsiteX10" fmla="*/ 273054 w 3433217"/>
              <a:gd name="connsiteY10" fmla="*/ 1040734 h 1076606"/>
              <a:gd name="connsiteX0" fmla="*/ 273054 w 3433217"/>
              <a:gd name="connsiteY0" fmla="*/ 1040734 h 1076606"/>
              <a:gd name="connsiteX1" fmla="*/ 867414 w 3433217"/>
              <a:gd name="connsiteY1" fmla="*/ 1052164 h 1076606"/>
              <a:gd name="connsiteX2" fmla="*/ 2181864 w 3433217"/>
              <a:gd name="connsiteY2" fmla="*/ 834994 h 1076606"/>
              <a:gd name="connsiteX3" fmla="*/ 2650494 w 3433217"/>
              <a:gd name="connsiteY3" fmla="*/ 846424 h 1076606"/>
              <a:gd name="connsiteX4" fmla="*/ 2810514 w 3433217"/>
              <a:gd name="connsiteY4" fmla="*/ 480664 h 1076606"/>
              <a:gd name="connsiteX5" fmla="*/ 3336294 w 3433217"/>
              <a:gd name="connsiteY5" fmla="*/ 453409 h 1076606"/>
              <a:gd name="connsiteX6" fmla="*/ 3290574 w 3433217"/>
              <a:gd name="connsiteY6" fmla="*/ 69184 h 1076606"/>
              <a:gd name="connsiteX7" fmla="*/ 1918974 w 3433217"/>
              <a:gd name="connsiteY7" fmla="*/ 46324 h 1076606"/>
              <a:gd name="connsiteX8" fmla="*/ 250194 w 3433217"/>
              <a:gd name="connsiteY8" fmla="*/ 69184 h 1076606"/>
              <a:gd name="connsiteX9" fmla="*/ 10164 w 3433217"/>
              <a:gd name="connsiteY9" fmla="*/ 777844 h 1076606"/>
              <a:gd name="connsiteX10" fmla="*/ 273054 w 3433217"/>
              <a:gd name="connsiteY10" fmla="*/ 1040734 h 1076606"/>
              <a:gd name="connsiteX0" fmla="*/ 273054 w 3433217"/>
              <a:gd name="connsiteY0" fmla="*/ 1027293 h 1063165"/>
              <a:gd name="connsiteX1" fmla="*/ 867414 w 3433217"/>
              <a:gd name="connsiteY1" fmla="*/ 1038723 h 1063165"/>
              <a:gd name="connsiteX2" fmla="*/ 2181864 w 3433217"/>
              <a:gd name="connsiteY2" fmla="*/ 821553 h 1063165"/>
              <a:gd name="connsiteX3" fmla="*/ 2650494 w 3433217"/>
              <a:gd name="connsiteY3" fmla="*/ 832983 h 1063165"/>
              <a:gd name="connsiteX4" fmla="*/ 2810514 w 3433217"/>
              <a:gd name="connsiteY4" fmla="*/ 467223 h 1063165"/>
              <a:gd name="connsiteX5" fmla="*/ 3336294 w 3433217"/>
              <a:gd name="connsiteY5" fmla="*/ 439968 h 1063165"/>
              <a:gd name="connsiteX6" fmla="*/ 3290574 w 3433217"/>
              <a:gd name="connsiteY6" fmla="*/ 55743 h 1063165"/>
              <a:gd name="connsiteX7" fmla="*/ 1918974 w 3433217"/>
              <a:gd name="connsiteY7" fmla="*/ 85639 h 1063165"/>
              <a:gd name="connsiteX8" fmla="*/ 250194 w 3433217"/>
              <a:gd name="connsiteY8" fmla="*/ 55743 h 1063165"/>
              <a:gd name="connsiteX9" fmla="*/ 10164 w 3433217"/>
              <a:gd name="connsiteY9" fmla="*/ 764403 h 1063165"/>
              <a:gd name="connsiteX10" fmla="*/ 273054 w 3433217"/>
              <a:gd name="connsiteY10" fmla="*/ 1027293 h 1063165"/>
              <a:gd name="connsiteX0" fmla="*/ 273054 w 3419316"/>
              <a:gd name="connsiteY0" fmla="*/ 1029936 h 1065808"/>
              <a:gd name="connsiteX1" fmla="*/ 867414 w 3419316"/>
              <a:gd name="connsiteY1" fmla="*/ 1041366 h 1065808"/>
              <a:gd name="connsiteX2" fmla="*/ 2181864 w 3419316"/>
              <a:gd name="connsiteY2" fmla="*/ 824196 h 1065808"/>
              <a:gd name="connsiteX3" fmla="*/ 2650494 w 3419316"/>
              <a:gd name="connsiteY3" fmla="*/ 835626 h 1065808"/>
              <a:gd name="connsiteX4" fmla="*/ 2810514 w 3419316"/>
              <a:gd name="connsiteY4" fmla="*/ 469866 h 1065808"/>
              <a:gd name="connsiteX5" fmla="*/ 3336294 w 3419316"/>
              <a:gd name="connsiteY5" fmla="*/ 442611 h 1065808"/>
              <a:gd name="connsiteX6" fmla="*/ 3267714 w 3419316"/>
              <a:gd name="connsiteY6" fmla="*/ 142794 h 1065808"/>
              <a:gd name="connsiteX7" fmla="*/ 1918974 w 3419316"/>
              <a:gd name="connsiteY7" fmla="*/ 88282 h 1065808"/>
              <a:gd name="connsiteX8" fmla="*/ 250194 w 3419316"/>
              <a:gd name="connsiteY8" fmla="*/ 58386 h 1065808"/>
              <a:gd name="connsiteX9" fmla="*/ 10164 w 3419316"/>
              <a:gd name="connsiteY9" fmla="*/ 767046 h 1065808"/>
              <a:gd name="connsiteX10" fmla="*/ 273054 w 3419316"/>
              <a:gd name="connsiteY10" fmla="*/ 1029936 h 1065808"/>
              <a:gd name="connsiteX0" fmla="*/ 273054 w 3419316"/>
              <a:gd name="connsiteY0" fmla="*/ 1044560 h 1080432"/>
              <a:gd name="connsiteX1" fmla="*/ 867414 w 3419316"/>
              <a:gd name="connsiteY1" fmla="*/ 1055990 h 1080432"/>
              <a:gd name="connsiteX2" fmla="*/ 2181864 w 3419316"/>
              <a:gd name="connsiteY2" fmla="*/ 838820 h 1080432"/>
              <a:gd name="connsiteX3" fmla="*/ 2650494 w 3419316"/>
              <a:gd name="connsiteY3" fmla="*/ 850250 h 1080432"/>
              <a:gd name="connsiteX4" fmla="*/ 2810514 w 3419316"/>
              <a:gd name="connsiteY4" fmla="*/ 484490 h 1080432"/>
              <a:gd name="connsiteX5" fmla="*/ 3336294 w 3419316"/>
              <a:gd name="connsiteY5" fmla="*/ 457235 h 1080432"/>
              <a:gd name="connsiteX6" fmla="*/ 3267714 w 3419316"/>
              <a:gd name="connsiteY6" fmla="*/ 157418 h 1080432"/>
              <a:gd name="connsiteX7" fmla="*/ 1918974 w 3419316"/>
              <a:gd name="connsiteY7" fmla="*/ 50151 h 1080432"/>
              <a:gd name="connsiteX8" fmla="*/ 250194 w 3419316"/>
              <a:gd name="connsiteY8" fmla="*/ 73010 h 1080432"/>
              <a:gd name="connsiteX9" fmla="*/ 10164 w 3419316"/>
              <a:gd name="connsiteY9" fmla="*/ 781670 h 1080432"/>
              <a:gd name="connsiteX10" fmla="*/ 273054 w 3419316"/>
              <a:gd name="connsiteY10" fmla="*/ 1044560 h 108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9316" h="1080432">
                <a:moveTo>
                  <a:pt x="273054" y="1044560"/>
                </a:moveTo>
                <a:cubicBezTo>
                  <a:pt x="415929" y="1090280"/>
                  <a:pt x="549279" y="1090280"/>
                  <a:pt x="867414" y="1055990"/>
                </a:cubicBezTo>
                <a:cubicBezTo>
                  <a:pt x="1185549" y="1021700"/>
                  <a:pt x="1884684" y="873110"/>
                  <a:pt x="2181864" y="838820"/>
                </a:cubicBezTo>
                <a:cubicBezTo>
                  <a:pt x="2479044" y="804530"/>
                  <a:pt x="2545719" y="909305"/>
                  <a:pt x="2650494" y="850250"/>
                </a:cubicBezTo>
                <a:cubicBezTo>
                  <a:pt x="2755269" y="791195"/>
                  <a:pt x="2696214" y="549993"/>
                  <a:pt x="2810514" y="484490"/>
                </a:cubicBezTo>
                <a:cubicBezTo>
                  <a:pt x="2924814" y="418988"/>
                  <a:pt x="3260094" y="511747"/>
                  <a:pt x="3336294" y="457235"/>
                </a:cubicBezTo>
                <a:cubicBezTo>
                  <a:pt x="3412494" y="402723"/>
                  <a:pt x="3503934" y="225265"/>
                  <a:pt x="3267714" y="157418"/>
                </a:cubicBezTo>
                <a:cubicBezTo>
                  <a:pt x="3031494" y="89571"/>
                  <a:pt x="2421894" y="64219"/>
                  <a:pt x="1918974" y="50151"/>
                </a:cubicBezTo>
                <a:cubicBezTo>
                  <a:pt x="1416054" y="36083"/>
                  <a:pt x="568329" y="-67960"/>
                  <a:pt x="250194" y="73010"/>
                </a:cubicBezTo>
                <a:cubicBezTo>
                  <a:pt x="-67941" y="213980"/>
                  <a:pt x="6354" y="619745"/>
                  <a:pt x="10164" y="781670"/>
                </a:cubicBezTo>
                <a:cubicBezTo>
                  <a:pt x="13974" y="943595"/>
                  <a:pt x="130179" y="998840"/>
                  <a:pt x="273054" y="1044560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65468" y="3429000"/>
            <a:ext cx="12105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70C0"/>
                </a:solidFill>
              </a:rPr>
              <a:t>学生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25188" y="500388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サボると後で地獄をみる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研究に必要なスキル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2156" y="1196752"/>
            <a:ext cx="122400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背景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2156" y="2204864"/>
            <a:ext cx="122400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目的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2156" y="3212976"/>
            <a:ext cx="122400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方法論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012" y="1168921"/>
            <a:ext cx="955199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調査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28350" y="1596147"/>
            <a:ext cx="1667986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/>
              <a:t>企画</a:t>
            </a:r>
            <a:r>
              <a:rPr kumimoji="1" lang="ja-JP" altLang="en-US" sz="2800" dirty="0" smtClean="0"/>
              <a:t>立案</a:t>
            </a:r>
            <a:endParaRPr kumimoji="1" lang="ja-JP" altLang="en-US" sz="28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652891" y="2159281"/>
            <a:ext cx="955199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調査</a:t>
            </a:r>
            <a:endParaRPr kumimoji="1" lang="ja-JP" altLang="en-US" sz="28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420411" y="3786222"/>
            <a:ext cx="1667986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/>
              <a:t>企画</a:t>
            </a:r>
            <a:r>
              <a:rPr kumimoji="1" lang="ja-JP" altLang="en-US" sz="2800" dirty="0" smtClean="0"/>
              <a:t>立案</a:t>
            </a:r>
            <a:endParaRPr kumimoji="1" lang="ja-JP" altLang="en-US" sz="2800" dirty="0"/>
          </a:p>
        </p:txBody>
      </p:sp>
      <p:sp>
        <p:nvSpPr>
          <p:cNvPr id="98" name="右矢印 97"/>
          <p:cNvSpPr/>
          <p:nvPr/>
        </p:nvSpPr>
        <p:spPr>
          <a:xfrm>
            <a:off x="2254405" y="1268760"/>
            <a:ext cx="1123652" cy="3792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右矢印 98"/>
          <p:cNvSpPr/>
          <p:nvPr/>
        </p:nvSpPr>
        <p:spPr>
          <a:xfrm flipH="1">
            <a:off x="2729985" y="2278658"/>
            <a:ext cx="643347" cy="36003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左カーブ矢印 100"/>
          <p:cNvSpPr/>
          <p:nvPr/>
        </p:nvSpPr>
        <p:spPr>
          <a:xfrm>
            <a:off x="4949993" y="1412776"/>
            <a:ext cx="773889" cy="117855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5" name="曲折矢印 104"/>
          <p:cNvSpPr/>
          <p:nvPr/>
        </p:nvSpPr>
        <p:spPr>
          <a:xfrm flipV="1">
            <a:off x="1494751" y="2924942"/>
            <a:ext cx="1883305" cy="718219"/>
          </a:xfrm>
          <a:prstGeom prst="bentArrow">
            <a:avLst>
              <a:gd name="adj1" fmla="val 25000"/>
              <a:gd name="adj2" fmla="val 25000"/>
              <a:gd name="adj3" fmla="val 29405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39552" y="2159281"/>
            <a:ext cx="955199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学習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532156" y="4994012"/>
            <a:ext cx="122400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結果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928350" y="3554480"/>
            <a:ext cx="955199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計画</a:t>
            </a:r>
            <a:endParaRPr kumimoji="1" lang="ja-JP" altLang="en-US" sz="2800" dirty="0"/>
          </a:p>
        </p:txBody>
      </p:sp>
      <p:sp>
        <p:nvSpPr>
          <p:cNvPr id="116" name="左カーブ矢印 115"/>
          <p:cNvSpPr/>
          <p:nvPr/>
        </p:nvSpPr>
        <p:spPr>
          <a:xfrm>
            <a:off x="4949993" y="3356992"/>
            <a:ext cx="773889" cy="1008112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18" name="直線矢印コネクタ 117"/>
          <p:cNvCxnSpPr>
            <a:stCxn id="7" idx="2"/>
            <a:endCxn id="8" idx="0"/>
          </p:cNvCxnSpPr>
          <p:nvPr/>
        </p:nvCxnSpPr>
        <p:spPr>
          <a:xfrm>
            <a:off x="4144156" y="1719972"/>
            <a:ext cx="0" cy="4848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8" idx="2"/>
            <a:endCxn id="9" idx="0"/>
          </p:cNvCxnSpPr>
          <p:nvPr/>
        </p:nvCxnSpPr>
        <p:spPr>
          <a:xfrm>
            <a:off x="4144156" y="2728084"/>
            <a:ext cx="0" cy="4848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9" idx="2"/>
            <a:endCxn id="113" idx="0"/>
          </p:cNvCxnSpPr>
          <p:nvPr/>
        </p:nvCxnSpPr>
        <p:spPr>
          <a:xfrm>
            <a:off x="4144156" y="3736196"/>
            <a:ext cx="0" cy="12578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3532156" y="4077072"/>
            <a:ext cx="1224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実施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982231" y="5392092"/>
            <a:ext cx="955199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調査</a:t>
            </a:r>
            <a:endParaRPr kumimoji="1" lang="ja-JP" altLang="en-US" sz="28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081836" y="5392092"/>
            <a:ext cx="955199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学習</a:t>
            </a:r>
            <a:endParaRPr kumimoji="1" lang="ja-JP" altLang="en-US" sz="2800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7325067" y="4994012"/>
            <a:ext cx="122400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結論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0" name="直線矢印コネクタ 129"/>
          <p:cNvCxnSpPr>
            <a:stCxn id="113" idx="3"/>
            <a:endCxn id="129" idx="1"/>
          </p:cNvCxnSpPr>
          <p:nvPr/>
        </p:nvCxnSpPr>
        <p:spPr>
          <a:xfrm>
            <a:off x="4756156" y="5255622"/>
            <a:ext cx="256891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5563011" y="4722326"/>
            <a:ext cx="95519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評価</a:t>
            </a:r>
            <a:endParaRPr kumimoji="1" lang="ja-JP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5054243" y="250022"/>
            <a:ext cx="738108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調査</a:t>
            </a:r>
            <a:endParaRPr kumimoji="1" lang="ja-JP" altLang="en-US" sz="20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850116" y="250022"/>
            <a:ext cx="738108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学習</a:t>
            </a:r>
            <a:endParaRPr kumimoji="1" lang="ja-JP" altLang="en-US" sz="20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938348" y="250022"/>
            <a:ext cx="738108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計画</a:t>
            </a:r>
            <a:endParaRPr kumimoji="1" lang="ja-JP" altLang="en-US" sz="20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642204" y="250022"/>
            <a:ext cx="1245711" cy="442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企画</a:t>
            </a:r>
            <a:r>
              <a:rPr kumimoji="1" lang="ja-JP" altLang="en-US" sz="2000" dirty="0" smtClean="0"/>
              <a:t>立案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6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86698" y="2289360"/>
            <a:ext cx="8389758" cy="10176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35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各スキルの難易度</a:t>
            </a:r>
            <a:endParaRPr kumimoji="1" lang="ja-JP" altLang="en-US" dirty="0"/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idx="1"/>
          </p:nvPr>
        </p:nvSpPr>
        <p:spPr>
          <a:xfrm>
            <a:off x="251520" y="3789040"/>
            <a:ext cx="8640960" cy="252028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企画立案のきっかけ</a:t>
            </a:r>
            <a:r>
              <a:rPr lang="ja-JP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（私的経験則）</a:t>
            </a:r>
            <a:endParaRPr lang="en-US" altLang="ja-JP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ja-JP" altLang="en-US" dirty="0" smtClean="0"/>
              <a:t>ロジックの「内挿」または「外挿」</a:t>
            </a:r>
            <a:endParaRPr lang="en-US" altLang="ja-JP" dirty="0" smtClean="0"/>
          </a:p>
          <a:p>
            <a:r>
              <a:rPr lang="ja-JP" altLang="en-US" dirty="0" smtClean="0"/>
              <a:t>障害となる要因</a:t>
            </a:r>
            <a:r>
              <a:rPr lang="ja-JP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（私的仮説）</a:t>
            </a:r>
            <a:endParaRPr lang="en-US" altLang="ja-JP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ja-JP" altLang="en-US" dirty="0" smtClean="0"/>
              <a:t>「</a:t>
            </a:r>
            <a:r>
              <a:rPr lang="ja-JP" altLang="en-US" dirty="0"/>
              <a:t>箇条書き」的</a:t>
            </a:r>
            <a:r>
              <a:rPr lang="ja-JP" altLang="en-US" dirty="0" smtClean="0"/>
              <a:t>思考</a:t>
            </a:r>
            <a:r>
              <a:rPr lang="en-US" altLang="ja-JP" dirty="0" smtClean="0"/>
              <a:t>		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コンセプトマップで解消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616313"/>
            <a:ext cx="955199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調査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9157" y="1616313"/>
            <a:ext cx="955199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学習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20438" y="1616313"/>
            <a:ext cx="1667986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/>
              <a:t>企画</a:t>
            </a:r>
            <a:r>
              <a:rPr kumimoji="1" lang="ja-JP" altLang="en-US" sz="2800" dirty="0" smtClean="0"/>
              <a:t>立案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282" y="1616313"/>
            <a:ext cx="955199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計画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17164" y="100715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難しい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00715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易しい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6698" y="2525995"/>
            <a:ext cx="2557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教えなくてもできる</a:t>
            </a:r>
            <a:endParaRPr lang="en-US" altLang="ja-JP" sz="2400" dirty="0" smtClean="0"/>
          </a:p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情報源は助言</a:t>
            </a:r>
            <a:endParaRPr lang="en-US" altLang="ja-JP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35200" y="2525995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１回経験させれば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できる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60232" y="2525995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ふつうできない</a:t>
            </a:r>
            <a:endParaRPr kumimoji="1" lang="ja-JP" altLang="en-US" sz="24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6260410" y="3356992"/>
            <a:ext cx="2416046" cy="2075458"/>
            <a:chOff x="6260410" y="3356992"/>
            <a:chExt cx="2416046" cy="2075458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6260410" y="4509120"/>
              <a:ext cx="2416046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2009</a:t>
              </a:r>
              <a:r>
                <a:rPr kumimoji="1" lang="ja-JP" altLang="en-US" dirty="0" smtClean="0"/>
                <a:t>年に導入後，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学生による企画立案が</a:t>
              </a:r>
              <a:endParaRPr kumimoji="1" lang="en-US" altLang="ja-JP" dirty="0" smtClean="0"/>
            </a:p>
            <a:p>
              <a:r>
                <a:rPr lang="ja-JP" altLang="en-US" dirty="0" smtClean="0"/>
                <a:t>ちらほら出現！</a:t>
              </a:r>
              <a:endParaRPr kumimoji="1" lang="ja-JP" altLang="en-US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7164288" y="3356992"/>
              <a:ext cx="0" cy="10081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7262961" y="3676382"/>
              <a:ext cx="1284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ちがう！</a:t>
              </a:r>
              <a:endParaRPr kumimoji="1" lang="ja-JP" altLang="en-US" sz="2400" dirty="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6516216" y="2525994"/>
            <a:ext cx="232146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普通の学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生には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無理なのか？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２．研究内容の図式化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ツリー型</a:t>
            </a:r>
            <a:endParaRPr kumimoji="1" lang="en-US" altLang="ja-JP" dirty="0" smtClean="0"/>
          </a:p>
          <a:p>
            <a:r>
              <a:rPr lang="ja-JP" altLang="en-US" dirty="0" smtClean="0"/>
              <a:t>マトリックス型</a:t>
            </a:r>
            <a:endParaRPr lang="en-US" altLang="ja-JP" dirty="0" smtClean="0"/>
          </a:p>
          <a:p>
            <a:r>
              <a:rPr kumimoji="1" lang="ja-JP" altLang="en-US" dirty="0" smtClean="0"/>
              <a:t>コンセプトマップ型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3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●図式化１　ツリー型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用途と特徴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概念の階層化 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kumimoji="1" lang="ja-JP" altLang="en-US" dirty="0" smtClean="0"/>
              <a:t>≒ グルーピング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発散型</a:t>
            </a:r>
            <a:endParaRPr kumimoji="1" lang="en-US" altLang="ja-JP" dirty="0" smtClean="0"/>
          </a:p>
          <a:p>
            <a:r>
              <a:rPr kumimoji="1" lang="ja-JP" altLang="en-US" dirty="0" smtClean="0"/>
              <a:t>具体例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箇条書き（目次）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マインドマップ　</a:t>
            </a:r>
            <a:r>
              <a:rPr lang="en-US" altLang="ja-JP" sz="2400" dirty="0" smtClean="0">
                <a:solidFill>
                  <a:srgbClr val="FF0000"/>
                </a:solidFill>
              </a:rPr>
              <a:t>※</a:t>
            </a:r>
            <a:r>
              <a:rPr lang="ja-JP" altLang="en-US" sz="2400" dirty="0" smtClean="0">
                <a:solidFill>
                  <a:srgbClr val="FF0000"/>
                </a:solidFill>
              </a:rPr>
              <a:t>ソフト有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活用例</a:t>
            </a:r>
            <a:endParaRPr lang="en-US" altLang="ja-JP" dirty="0" smtClean="0"/>
          </a:p>
          <a:p>
            <a:pPr lvl="1"/>
            <a:r>
              <a:rPr lang="ja-JP" altLang="en-US" dirty="0"/>
              <a:t>文献調査（階層化）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アイデア出し（発散思考）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6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26</a:t>
            </a:r>
            <a:r>
              <a:rPr kumimoji="1" lang="ja-JP" altLang="en-US" smtClean="0"/>
              <a:t>日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Udai </a:t>
            </a:r>
            <a:r>
              <a:rPr kumimoji="1" lang="ja-JP" altLang="en-US" smtClean="0"/>
              <a:t>教育セミナー　授業実践報告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2090358134"/>
              </p:ext>
            </p:extLst>
          </p:nvPr>
        </p:nvGraphicFramePr>
        <p:xfrm>
          <a:off x="4211960" y="1484784"/>
          <a:ext cx="403244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7" y="3717032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1017</Words>
  <Application>Microsoft Office PowerPoint</Application>
  <PresentationFormat>画面に合わせる (4:3)</PresentationFormat>
  <Paragraphs>351</Paragraphs>
  <Slides>28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Office ​​テーマ</vt:lpstr>
      <vt:lpstr>コンセプトマップの活用</vt:lpstr>
      <vt:lpstr>目次</vt:lpstr>
      <vt:lpstr>１．研究室教育とその目標？</vt:lpstr>
      <vt:lpstr>工学部の教育</vt:lpstr>
      <vt:lpstr>研究室と教育</vt:lpstr>
      <vt:lpstr>研究に必要なスキル</vt:lpstr>
      <vt:lpstr>各スキルの難易度</vt:lpstr>
      <vt:lpstr>２．研究内容の図式化</vt:lpstr>
      <vt:lpstr>●図式化１　ツリー型</vt:lpstr>
      <vt:lpstr>マインドマップの例（文献調査）</vt:lpstr>
      <vt:lpstr>マインドマップの例（アイデア出し）</vt:lpstr>
      <vt:lpstr>マインドマップの例 （アイデア出し ｂｙ 学生） 1/2</vt:lpstr>
      <vt:lpstr>マインドマップの例 （アイデア出し ｂｙ 学生） 2/2</vt:lpstr>
      <vt:lpstr>ツリー型の欠点</vt:lpstr>
      <vt:lpstr>解答例</vt:lpstr>
      <vt:lpstr>●図式化２　マトリックス型</vt:lpstr>
      <vt:lpstr>【補足】　相関 ≠ 因果　※データはダミー</vt:lpstr>
      <vt:lpstr>●図式化３　コンセプトマップ　1/2</vt:lpstr>
      <vt:lpstr>●図式化３　コンセプトマップ　2/2</vt:lpstr>
      <vt:lpstr>コンセプトマップの例　（導入当初）</vt:lpstr>
      <vt:lpstr>コンセプトマップの例　（最近の学生１）</vt:lpstr>
      <vt:lpstr>コンセプトマップの例　（最近の学生２）</vt:lpstr>
      <vt:lpstr>論文執筆へ　（枠を描けば章立て完成）</vt:lpstr>
      <vt:lpstr>３．「次の一手」の探し方</vt:lpstr>
      <vt:lpstr>内挿と外挿</vt:lpstr>
      <vt:lpstr>「次の一手」の例　（内挿型）</vt:lpstr>
      <vt:lpstr>「次の一手」の例　（外挿型）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技術文章執筆技術</dc:title>
  <dc:creator>yoshidak</dc:creator>
  <cp:lastModifiedBy>yoshidak</cp:lastModifiedBy>
  <cp:revision>382</cp:revision>
  <cp:lastPrinted>2015-04-06T06:51:20Z</cp:lastPrinted>
  <dcterms:created xsi:type="dcterms:W3CDTF">2015-04-05T22:35:56Z</dcterms:created>
  <dcterms:modified xsi:type="dcterms:W3CDTF">2015-12-19T00:00:58Z</dcterms:modified>
</cp:coreProperties>
</file>